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4"/>
  </p:notesMasterIdLst>
  <p:sldIdLst>
    <p:sldId id="256" r:id="rId2"/>
    <p:sldId id="310" r:id="rId3"/>
    <p:sldId id="309" r:id="rId4"/>
    <p:sldId id="305" r:id="rId5"/>
    <p:sldId id="308" r:id="rId6"/>
    <p:sldId id="314" r:id="rId7"/>
    <p:sldId id="315" r:id="rId8"/>
    <p:sldId id="313" r:id="rId9"/>
    <p:sldId id="306" r:id="rId10"/>
    <p:sldId id="312" r:id="rId11"/>
    <p:sldId id="31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14383-88B0-4623-B1B5-2AB4949A35A5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D5259-0BA1-4800-921C-62C689A33677}">
      <dgm:prSet phldrT="[Text]" custT="1"/>
      <dgm:spPr/>
      <dgm:t>
        <a:bodyPr/>
        <a:lstStyle/>
        <a:p>
          <a:r>
            <a:rPr lang="en-US" sz="2200" dirty="0">
              <a:latin typeface="Arial Rounded MT Bold" panose="020F0704030504030204" pitchFamily="34" charset="0"/>
            </a:rPr>
            <a:t>“I had learnt the true picture of law. I had learnt to find out the better side of human nature and to enter men's heart. I </a:t>
          </a:r>
          <a:r>
            <a:rPr lang="en-US" sz="2200" dirty="0" err="1">
              <a:latin typeface="Arial Rounded MT Bold" panose="020F0704030504030204" pitchFamily="34" charset="0"/>
            </a:rPr>
            <a:t>realised</a:t>
          </a:r>
          <a:r>
            <a:rPr lang="en-US" sz="2200" dirty="0">
              <a:latin typeface="Arial Rounded MT Bold" panose="020F0704030504030204" pitchFamily="34" charset="0"/>
            </a:rPr>
            <a:t> that the true function of a lawyer was to unite parties riven asunder. The lesson was so indelibly burnt into me that a large part of my time during the twenty years of my practice as a lawyer was occupied in bringing about private compromised of hundred of cases. I lost nothing thereby-not even money-certainly not my soul.”</a:t>
          </a:r>
        </a:p>
        <a:p>
          <a:r>
            <a:rPr lang="en-US" sz="2200" dirty="0">
              <a:latin typeface="Arial Rounded MT Bold" panose="020F0704030504030204" pitchFamily="34" charset="0"/>
            </a:rPr>
            <a:t>~ Mahatma Gandhi</a:t>
          </a:r>
        </a:p>
      </dgm:t>
    </dgm:pt>
    <dgm:pt modelId="{B53BFE33-FE4F-4107-8D60-12736973C734}" type="parTrans" cxnId="{703C2524-CED0-43C6-82CE-8FA0DF8D5E5B}">
      <dgm:prSet/>
      <dgm:spPr/>
      <dgm:t>
        <a:bodyPr/>
        <a:lstStyle/>
        <a:p>
          <a:endParaRPr lang="en-US"/>
        </a:p>
      </dgm:t>
    </dgm:pt>
    <dgm:pt modelId="{C4E8C701-DFC4-49CD-B375-B16284CC05F3}" type="sibTrans" cxnId="{703C2524-CED0-43C6-82CE-8FA0DF8D5E5B}">
      <dgm:prSet/>
      <dgm:spPr/>
      <dgm:t>
        <a:bodyPr/>
        <a:lstStyle/>
        <a:p>
          <a:endParaRPr lang="en-US"/>
        </a:p>
      </dgm:t>
    </dgm:pt>
    <dgm:pt modelId="{6EC4044C-5842-44C2-955A-2074889A5084}" type="pres">
      <dgm:prSet presAssocID="{BFB14383-88B0-4623-B1B5-2AB4949A35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94FC2D-66C9-4CE9-B257-D54A34CC55D7}" type="pres">
      <dgm:prSet presAssocID="{BC0D5259-0BA1-4800-921C-62C689A33677}" presName="vertOne" presStyleCnt="0"/>
      <dgm:spPr/>
    </dgm:pt>
    <dgm:pt modelId="{1B850827-414D-4B35-897F-93F179E2B623}" type="pres">
      <dgm:prSet presAssocID="{BC0D5259-0BA1-4800-921C-62C689A33677}" presName="txOne" presStyleLbl="node0" presStyleIdx="0" presStyleCnt="1" custScaleX="100098">
        <dgm:presLayoutVars>
          <dgm:chPref val="3"/>
        </dgm:presLayoutVars>
      </dgm:prSet>
      <dgm:spPr/>
    </dgm:pt>
    <dgm:pt modelId="{5B407C1F-0DCF-4819-92A2-5217DF192689}" type="pres">
      <dgm:prSet presAssocID="{BC0D5259-0BA1-4800-921C-62C689A33677}" presName="horzOne" presStyleCnt="0"/>
      <dgm:spPr/>
    </dgm:pt>
  </dgm:ptLst>
  <dgm:cxnLst>
    <dgm:cxn modelId="{D91DE00F-DC53-44BC-B1D7-806591B4D4EC}" type="presOf" srcId="{BFB14383-88B0-4623-B1B5-2AB4949A35A5}" destId="{6EC4044C-5842-44C2-955A-2074889A5084}" srcOrd="0" destOrd="0" presId="urn:microsoft.com/office/officeart/2005/8/layout/hierarchy4"/>
    <dgm:cxn modelId="{703C2524-CED0-43C6-82CE-8FA0DF8D5E5B}" srcId="{BFB14383-88B0-4623-B1B5-2AB4949A35A5}" destId="{BC0D5259-0BA1-4800-921C-62C689A33677}" srcOrd="0" destOrd="0" parTransId="{B53BFE33-FE4F-4107-8D60-12736973C734}" sibTransId="{C4E8C701-DFC4-49CD-B375-B16284CC05F3}"/>
    <dgm:cxn modelId="{78992B8D-8D9B-4187-9EFF-7D6EF6A35D5E}" type="presOf" srcId="{BC0D5259-0BA1-4800-921C-62C689A33677}" destId="{1B850827-414D-4B35-897F-93F179E2B623}" srcOrd="0" destOrd="0" presId="urn:microsoft.com/office/officeart/2005/8/layout/hierarchy4"/>
    <dgm:cxn modelId="{39755463-9621-49E5-A32E-F1DB2E1AB32B}" type="presParOf" srcId="{6EC4044C-5842-44C2-955A-2074889A5084}" destId="{FF94FC2D-66C9-4CE9-B257-D54A34CC55D7}" srcOrd="0" destOrd="0" presId="urn:microsoft.com/office/officeart/2005/8/layout/hierarchy4"/>
    <dgm:cxn modelId="{5846A461-0B0B-4200-90A9-59B7BFB112A2}" type="presParOf" srcId="{FF94FC2D-66C9-4CE9-B257-D54A34CC55D7}" destId="{1B850827-414D-4B35-897F-93F179E2B623}" srcOrd="0" destOrd="0" presId="urn:microsoft.com/office/officeart/2005/8/layout/hierarchy4"/>
    <dgm:cxn modelId="{C7A45562-DEBC-4277-AB64-3D7FBF927CFA}" type="presParOf" srcId="{FF94FC2D-66C9-4CE9-B257-D54A34CC55D7}" destId="{5B407C1F-0DCF-4819-92A2-5217DF1926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8001B-179D-4ED8-A542-D757F4DCCD1A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26C44-01B4-49F2-A7E8-111737DA665A}">
      <dgm:prSet phldrT="[Text]" custT="1"/>
      <dgm:spPr/>
      <dgm:t>
        <a:bodyPr/>
        <a:lstStyle/>
        <a:p>
          <a:r>
            <a:rPr lang="en-US" sz="5000" dirty="0">
              <a:solidFill>
                <a:srgbClr val="C00000"/>
              </a:solidFill>
              <a:latin typeface="Arial Rounded MT Bold" panose="020F0704030504030204" pitchFamily="34" charset="0"/>
            </a:rPr>
            <a:t>ADR  </a:t>
          </a:r>
        </a:p>
      </dgm:t>
    </dgm:pt>
    <dgm:pt modelId="{0683DF68-6730-4D17-B1A1-8C2DB2ACE06C}" type="parTrans" cxnId="{52D5A866-AD74-43AA-A7BF-198BF53FE7C9}">
      <dgm:prSet/>
      <dgm:spPr/>
      <dgm:t>
        <a:bodyPr/>
        <a:lstStyle/>
        <a:p>
          <a:endParaRPr lang="en-US"/>
        </a:p>
      </dgm:t>
    </dgm:pt>
    <dgm:pt modelId="{91D5CD56-7329-460E-9EC1-1229B087D7BD}" type="sibTrans" cxnId="{52D5A866-AD74-43AA-A7BF-198BF53FE7C9}">
      <dgm:prSet/>
      <dgm:spPr/>
      <dgm:t>
        <a:bodyPr/>
        <a:lstStyle/>
        <a:p>
          <a:endParaRPr lang="en-US"/>
        </a:p>
      </dgm:t>
    </dgm:pt>
    <dgm:pt modelId="{E2E7CFE0-166B-46BF-9F73-2C02483194EC}">
      <dgm:prSet phldrT="[Text]"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Mediation  </a:t>
          </a:r>
        </a:p>
      </dgm:t>
    </dgm:pt>
    <dgm:pt modelId="{7880AA39-9374-43A5-8001-FC17C3AAAE59}" type="parTrans" cxnId="{5BB456D3-4549-4C98-94D5-454049FAFD64}">
      <dgm:prSet/>
      <dgm:spPr/>
      <dgm:t>
        <a:bodyPr/>
        <a:lstStyle/>
        <a:p>
          <a:endParaRPr lang="en-US"/>
        </a:p>
      </dgm:t>
    </dgm:pt>
    <dgm:pt modelId="{7FFFC0E7-63E9-4307-A6DB-6C1DBCD89AD5}" type="sibTrans" cxnId="{5BB456D3-4549-4C98-94D5-454049FAFD64}">
      <dgm:prSet/>
      <dgm:spPr/>
      <dgm:t>
        <a:bodyPr/>
        <a:lstStyle/>
        <a:p>
          <a:endParaRPr lang="en-US"/>
        </a:p>
      </dgm:t>
    </dgm:pt>
    <dgm:pt modelId="{BBF3690D-9953-490C-B9D9-37869EFA7774}">
      <dgm:prSet phldrT="[Text]"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Conciliation</a:t>
          </a:r>
        </a:p>
      </dgm:t>
    </dgm:pt>
    <dgm:pt modelId="{A54A28DD-BBAA-40FD-8630-F34060CB51BC}" type="parTrans" cxnId="{649B52F2-5558-4C9E-B7AB-71A69B69F55A}">
      <dgm:prSet/>
      <dgm:spPr/>
      <dgm:t>
        <a:bodyPr/>
        <a:lstStyle/>
        <a:p>
          <a:endParaRPr lang="en-US"/>
        </a:p>
      </dgm:t>
    </dgm:pt>
    <dgm:pt modelId="{B1F4021E-B601-48BB-AF63-E20B4308B6A9}" type="sibTrans" cxnId="{649B52F2-5558-4C9E-B7AB-71A69B69F55A}">
      <dgm:prSet/>
      <dgm:spPr/>
      <dgm:t>
        <a:bodyPr/>
        <a:lstStyle/>
        <a:p>
          <a:endParaRPr lang="en-US"/>
        </a:p>
      </dgm:t>
    </dgm:pt>
    <dgm:pt modelId="{153A2EFC-ABD8-49D3-9719-39B2F5F2F196}">
      <dgm:prSet phldrT="[Text]"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Arbitration</a:t>
          </a:r>
        </a:p>
      </dgm:t>
    </dgm:pt>
    <dgm:pt modelId="{D32AFA3A-3156-4949-BC33-23E21A24E8CF}" type="parTrans" cxnId="{D5127B19-38EA-4382-8CBF-0AE27892E238}">
      <dgm:prSet/>
      <dgm:spPr/>
      <dgm:t>
        <a:bodyPr/>
        <a:lstStyle/>
        <a:p>
          <a:endParaRPr lang="en-US"/>
        </a:p>
      </dgm:t>
    </dgm:pt>
    <dgm:pt modelId="{53AC3053-9ED5-42F3-B0A3-42236CF96088}" type="sibTrans" cxnId="{D5127B19-38EA-4382-8CBF-0AE27892E238}">
      <dgm:prSet/>
      <dgm:spPr/>
      <dgm:t>
        <a:bodyPr/>
        <a:lstStyle/>
        <a:p>
          <a:endParaRPr lang="en-US"/>
        </a:p>
      </dgm:t>
    </dgm:pt>
    <dgm:pt modelId="{9A1619F4-F4AB-4C0C-81DA-821BEAA2250C}">
      <dgm:prSet phldrT="[Text]"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Negotiation </a:t>
          </a:r>
        </a:p>
      </dgm:t>
    </dgm:pt>
    <dgm:pt modelId="{04A8162A-052C-4A1E-8DE0-427F09CAA2BB}" type="parTrans" cxnId="{BEE77D10-D700-49F1-AA5D-5704ADC71B03}">
      <dgm:prSet/>
      <dgm:spPr/>
      <dgm:t>
        <a:bodyPr/>
        <a:lstStyle/>
        <a:p>
          <a:endParaRPr lang="en-US"/>
        </a:p>
      </dgm:t>
    </dgm:pt>
    <dgm:pt modelId="{C1CFC5B6-AFCB-46F3-BF07-FC265B93384E}" type="sibTrans" cxnId="{BEE77D10-D700-49F1-AA5D-5704ADC71B03}">
      <dgm:prSet/>
      <dgm:spPr/>
      <dgm:t>
        <a:bodyPr/>
        <a:lstStyle/>
        <a:p>
          <a:endParaRPr lang="en-US"/>
        </a:p>
      </dgm:t>
    </dgm:pt>
    <dgm:pt modelId="{564CC4C4-DCD9-4219-B092-277EE6C3DB5D}">
      <dgm:prSet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Med-</a:t>
          </a:r>
          <a:r>
            <a:rPr lang="en-US" sz="2500" dirty="0" err="1">
              <a:latin typeface="Arial Rounded MT Bold" panose="020F0704030504030204" pitchFamily="34" charset="0"/>
            </a:rPr>
            <a:t>Arb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439CADAF-41CC-4ED6-97C4-166F5B24BA49}" type="parTrans" cxnId="{0C9CC1F8-2548-44C7-9AF9-AC33227F8A58}">
      <dgm:prSet/>
      <dgm:spPr/>
      <dgm:t>
        <a:bodyPr/>
        <a:lstStyle/>
        <a:p>
          <a:endParaRPr lang="en-US"/>
        </a:p>
      </dgm:t>
    </dgm:pt>
    <dgm:pt modelId="{C068F578-A097-4647-A601-612989186145}" type="sibTrans" cxnId="{0C9CC1F8-2548-44C7-9AF9-AC33227F8A58}">
      <dgm:prSet/>
      <dgm:spPr/>
      <dgm:t>
        <a:bodyPr/>
        <a:lstStyle/>
        <a:p>
          <a:endParaRPr lang="en-US"/>
        </a:p>
      </dgm:t>
    </dgm:pt>
    <dgm:pt modelId="{054E781F-D706-44E3-8E87-8B238940414A}">
      <dgm:prSet custT="1"/>
      <dgm:spPr/>
      <dgm:t>
        <a:bodyPr/>
        <a:lstStyle/>
        <a:p>
          <a:r>
            <a:rPr lang="en-US" sz="2500" dirty="0" err="1">
              <a:latin typeface="Arial Rounded MT Bold" panose="020F0704030504030204" pitchFamily="34" charset="0"/>
            </a:rPr>
            <a:t>Lok</a:t>
          </a:r>
          <a:r>
            <a:rPr lang="en-US" sz="2500" dirty="0">
              <a:latin typeface="Arial Rounded MT Bold" panose="020F0704030504030204" pitchFamily="34" charset="0"/>
            </a:rPr>
            <a:t> </a:t>
          </a:r>
          <a:r>
            <a:rPr lang="en-US" sz="2500" dirty="0" err="1">
              <a:latin typeface="Arial Rounded MT Bold" panose="020F0704030504030204" pitchFamily="34" charset="0"/>
            </a:rPr>
            <a:t>Adalat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F39CEE37-C3A1-4FF4-8903-78131510D365}" type="parTrans" cxnId="{6F0591E3-7A80-4500-BBA1-EA7BEE032D6C}">
      <dgm:prSet/>
      <dgm:spPr/>
      <dgm:t>
        <a:bodyPr/>
        <a:lstStyle/>
        <a:p>
          <a:endParaRPr lang="en-US"/>
        </a:p>
      </dgm:t>
    </dgm:pt>
    <dgm:pt modelId="{4D46A9FA-E0B2-4997-AF20-72F9C3D362C7}" type="sibTrans" cxnId="{6F0591E3-7A80-4500-BBA1-EA7BEE032D6C}">
      <dgm:prSet/>
      <dgm:spPr/>
      <dgm:t>
        <a:bodyPr/>
        <a:lstStyle/>
        <a:p>
          <a:endParaRPr lang="en-US"/>
        </a:p>
      </dgm:t>
    </dgm:pt>
    <dgm:pt modelId="{8F8BC1BE-89E6-47EC-A583-5438430D3AAF}" type="pres">
      <dgm:prSet presAssocID="{7A68001B-179D-4ED8-A542-D757F4DCCD1A}" presName="composite" presStyleCnt="0">
        <dgm:presLayoutVars>
          <dgm:chMax val="1"/>
          <dgm:dir/>
          <dgm:resizeHandles val="exact"/>
        </dgm:presLayoutVars>
      </dgm:prSet>
      <dgm:spPr/>
    </dgm:pt>
    <dgm:pt modelId="{741BFF1D-F94F-4266-968A-F0ED954D8B1C}" type="pres">
      <dgm:prSet presAssocID="{7A68001B-179D-4ED8-A542-D757F4DCCD1A}" presName="radial" presStyleCnt="0">
        <dgm:presLayoutVars>
          <dgm:animLvl val="ctr"/>
        </dgm:presLayoutVars>
      </dgm:prSet>
      <dgm:spPr/>
    </dgm:pt>
    <dgm:pt modelId="{64BCA56B-4FAD-4F92-BEA1-BE962DB1498D}" type="pres">
      <dgm:prSet presAssocID="{F9926C44-01B4-49F2-A7E8-111737DA665A}" presName="centerShape" presStyleLbl="vennNode1" presStyleIdx="0" presStyleCnt="7" custScaleX="115945"/>
      <dgm:spPr/>
    </dgm:pt>
    <dgm:pt modelId="{D8A03A86-5190-4EB1-816E-D645791F8E58}" type="pres">
      <dgm:prSet presAssocID="{E2E7CFE0-166B-46BF-9F73-2C02483194EC}" presName="node" presStyleLbl="vennNode1" presStyleIdx="1" presStyleCnt="7" custScaleX="176346" custRadScaleRad="91127" custRadScaleInc="-1664">
        <dgm:presLayoutVars>
          <dgm:bulletEnabled val="1"/>
        </dgm:presLayoutVars>
      </dgm:prSet>
      <dgm:spPr/>
    </dgm:pt>
    <dgm:pt modelId="{DC6C2EF8-8840-4096-B616-1698B7AB5D64}" type="pres">
      <dgm:prSet presAssocID="{BBF3690D-9953-490C-B9D9-37869EFA7774}" presName="node" presStyleLbl="vennNode1" presStyleIdx="2" presStyleCnt="7" custScaleX="215843" custRadScaleRad="138262" custRadScaleInc="7399">
        <dgm:presLayoutVars>
          <dgm:bulletEnabled val="1"/>
        </dgm:presLayoutVars>
      </dgm:prSet>
      <dgm:spPr/>
    </dgm:pt>
    <dgm:pt modelId="{C2091E03-0C8A-4AB5-8239-884563795F12}" type="pres">
      <dgm:prSet presAssocID="{054E781F-D706-44E3-8E87-8B238940414A}" presName="node" presStyleLbl="vennNode1" presStyleIdx="3" presStyleCnt="7" custScaleX="163643" custRadScaleRad="144094" custRadScaleInc="-23502">
        <dgm:presLayoutVars>
          <dgm:bulletEnabled val="1"/>
        </dgm:presLayoutVars>
      </dgm:prSet>
      <dgm:spPr/>
    </dgm:pt>
    <dgm:pt modelId="{CC8D27CC-C3DB-4FD9-B8AA-C6A76B0777AC}" type="pres">
      <dgm:prSet presAssocID="{153A2EFC-ABD8-49D3-9719-39B2F5F2F196}" presName="node" presStyleLbl="vennNode1" presStyleIdx="4" presStyleCnt="7" custScaleX="170912" custRadScaleRad="122628" custRadScaleInc="-24546">
        <dgm:presLayoutVars>
          <dgm:bulletEnabled val="1"/>
        </dgm:presLayoutVars>
      </dgm:prSet>
      <dgm:spPr/>
    </dgm:pt>
    <dgm:pt modelId="{89F528EF-720F-4F61-8BAD-EFAA1D3A5F58}" type="pres">
      <dgm:prSet presAssocID="{9A1619F4-F4AB-4C0C-81DA-821BEAA2250C}" presName="node" presStyleLbl="vennNode1" presStyleIdx="5" presStyleCnt="7" custScaleX="207314" custRadScaleRad="133582" custRadScaleInc="-1255">
        <dgm:presLayoutVars>
          <dgm:bulletEnabled val="1"/>
        </dgm:presLayoutVars>
      </dgm:prSet>
      <dgm:spPr/>
    </dgm:pt>
    <dgm:pt modelId="{B11200ED-6A3D-4594-8205-A0C902E4EAD2}" type="pres">
      <dgm:prSet presAssocID="{564CC4C4-DCD9-4219-B092-277EE6C3DB5D}" presName="node" presStyleLbl="vennNode1" presStyleIdx="6" presStyleCnt="7" custScaleX="159470" custRadScaleRad="137031" custRadScaleInc="-23976">
        <dgm:presLayoutVars>
          <dgm:bulletEnabled val="1"/>
        </dgm:presLayoutVars>
      </dgm:prSet>
      <dgm:spPr/>
    </dgm:pt>
  </dgm:ptLst>
  <dgm:cxnLst>
    <dgm:cxn modelId="{925DF604-6A17-4A62-8950-CEE4920EAC12}" type="presOf" srcId="{153A2EFC-ABD8-49D3-9719-39B2F5F2F196}" destId="{CC8D27CC-C3DB-4FD9-B8AA-C6A76B0777AC}" srcOrd="0" destOrd="0" presId="urn:microsoft.com/office/officeart/2005/8/layout/radial3"/>
    <dgm:cxn modelId="{BEE77D10-D700-49F1-AA5D-5704ADC71B03}" srcId="{F9926C44-01B4-49F2-A7E8-111737DA665A}" destId="{9A1619F4-F4AB-4C0C-81DA-821BEAA2250C}" srcOrd="4" destOrd="0" parTransId="{04A8162A-052C-4A1E-8DE0-427F09CAA2BB}" sibTransId="{C1CFC5B6-AFCB-46F3-BF07-FC265B93384E}"/>
    <dgm:cxn modelId="{D5127B19-38EA-4382-8CBF-0AE27892E238}" srcId="{F9926C44-01B4-49F2-A7E8-111737DA665A}" destId="{153A2EFC-ABD8-49D3-9719-39B2F5F2F196}" srcOrd="3" destOrd="0" parTransId="{D32AFA3A-3156-4949-BC33-23E21A24E8CF}" sibTransId="{53AC3053-9ED5-42F3-B0A3-42236CF96088}"/>
    <dgm:cxn modelId="{39CA954D-F586-4404-8B0A-171D38B8BA7D}" type="presOf" srcId="{E2E7CFE0-166B-46BF-9F73-2C02483194EC}" destId="{D8A03A86-5190-4EB1-816E-D645791F8E58}" srcOrd="0" destOrd="0" presId="urn:microsoft.com/office/officeart/2005/8/layout/radial3"/>
    <dgm:cxn modelId="{1A1DB85C-468E-40EA-9478-C8734E169E94}" type="presOf" srcId="{F9926C44-01B4-49F2-A7E8-111737DA665A}" destId="{64BCA56B-4FAD-4F92-BEA1-BE962DB1498D}" srcOrd="0" destOrd="0" presId="urn:microsoft.com/office/officeart/2005/8/layout/radial3"/>
    <dgm:cxn modelId="{52D5A866-AD74-43AA-A7BF-198BF53FE7C9}" srcId="{7A68001B-179D-4ED8-A542-D757F4DCCD1A}" destId="{F9926C44-01B4-49F2-A7E8-111737DA665A}" srcOrd="0" destOrd="0" parTransId="{0683DF68-6730-4D17-B1A1-8C2DB2ACE06C}" sibTransId="{91D5CD56-7329-460E-9EC1-1229B087D7BD}"/>
    <dgm:cxn modelId="{516EE480-2B4C-4291-96AD-1B46F974A8FC}" type="presOf" srcId="{564CC4C4-DCD9-4219-B092-277EE6C3DB5D}" destId="{B11200ED-6A3D-4594-8205-A0C902E4EAD2}" srcOrd="0" destOrd="0" presId="urn:microsoft.com/office/officeart/2005/8/layout/radial3"/>
    <dgm:cxn modelId="{8FDE69CE-E03C-488C-8604-C36028593650}" type="presOf" srcId="{9A1619F4-F4AB-4C0C-81DA-821BEAA2250C}" destId="{89F528EF-720F-4F61-8BAD-EFAA1D3A5F58}" srcOrd="0" destOrd="0" presId="urn:microsoft.com/office/officeart/2005/8/layout/radial3"/>
    <dgm:cxn modelId="{5BB456D3-4549-4C98-94D5-454049FAFD64}" srcId="{F9926C44-01B4-49F2-A7E8-111737DA665A}" destId="{E2E7CFE0-166B-46BF-9F73-2C02483194EC}" srcOrd="0" destOrd="0" parTransId="{7880AA39-9374-43A5-8001-FC17C3AAAE59}" sibTransId="{7FFFC0E7-63E9-4307-A6DB-6C1DBCD89AD5}"/>
    <dgm:cxn modelId="{101D20DE-79B7-46BA-A673-27DD71AC1DA3}" type="presOf" srcId="{054E781F-D706-44E3-8E87-8B238940414A}" destId="{C2091E03-0C8A-4AB5-8239-884563795F12}" srcOrd="0" destOrd="0" presId="urn:microsoft.com/office/officeart/2005/8/layout/radial3"/>
    <dgm:cxn modelId="{6F0591E3-7A80-4500-BBA1-EA7BEE032D6C}" srcId="{F9926C44-01B4-49F2-A7E8-111737DA665A}" destId="{054E781F-D706-44E3-8E87-8B238940414A}" srcOrd="2" destOrd="0" parTransId="{F39CEE37-C3A1-4FF4-8903-78131510D365}" sibTransId="{4D46A9FA-E0B2-4997-AF20-72F9C3D362C7}"/>
    <dgm:cxn modelId="{3B1F9EED-16C2-47F9-8544-C89370CD5524}" type="presOf" srcId="{BBF3690D-9953-490C-B9D9-37869EFA7774}" destId="{DC6C2EF8-8840-4096-B616-1698B7AB5D64}" srcOrd="0" destOrd="0" presId="urn:microsoft.com/office/officeart/2005/8/layout/radial3"/>
    <dgm:cxn modelId="{63C8F5EE-B8F7-4915-8672-650405F1A911}" type="presOf" srcId="{7A68001B-179D-4ED8-A542-D757F4DCCD1A}" destId="{8F8BC1BE-89E6-47EC-A583-5438430D3AAF}" srcOrd="0" destOrd="0" presId="urn:microsoft.com/office/officeart/2005/8/layout/radial3"/>
    <dgm:cxn modelId="{649B52F2-5558-4C9E-B7AB-71A69B69F55A}" srcId="{F9926C44-01B4-49F2-A7E8-111737DA665A}" destId="{BBF3690D-9953-490C-B9D9-37869EFA7774}" srcOrd="1" destOrd="0" parTransId="{A54A28DD-BBAA-40FD-8630-F34060CB51BC}" sibTransId="{B1F4021E-B601-48BB-AF63-E20B4308B6A9}"/>
    <dgm:cxn modelId="{0C9CC1F8-2548-44C7-9AF9-AC33227F8A58}" srcId="{F9926C44-01B4-49F2-A7E8-111737DA665A}" destId="{564CC4C4-DCD9-4219-B092-277EE6C3DB5D}" srcOrd="5" destOrd="0" parTransId="{439CADAF-41CC-4ED6-97C4-166F5B24BA49}" sibTransId="{C068F578-A097-4647-A601-612989186145}"/>
    <dgm:cxn modelId="{AF5E4E64-5560-4E36-9897-C34FF8921D86}" type="presParOf" srcId="{8F8BC1BE-89E6-47EC-A583-5438430D3AAF}" destId="{741BFF1D-F94F-4266-968A-F0ED954D8B1C}" srcOrd="0" destOrd="0" presId="urn:microsoft.com/office/officeart/2005/8/layout/radial3"/>
    <dgm:cxn modelId="{5E83560E-B942-45AF-A89C-927B78CB8B05}" type="presParOf" srcId="{741BFF1D-F94F-4266-968A-F0ED954D8B1C}" destId="{64BCA56B-4FAD-4F92-BEA1-BE962DB1498D}" srcOrd="0" destOrd="0" presId="urn:microsoft.com/office/officeart/2005/8/layout/radial3"/>
    <dgm:cxn modelId="{C2FCDAFE-2CE6-4D01-B427-1C243630D1FB}" type="presParOf" srcId="{741BFF1D-F94F-4266-968A-F0ED954D8B1C}" destId="{D8A03A86-5190-4EB1-816E-D645791F8E58}" srcOrd="1" destOrd="0" presId="urn:microsoft.com/office/officeart/2005/8/layout/radial3"/>
    <dgm:cxn modelId="{E3256129-9886-4D5C-B58B-9A724F344851}" type="presParOf" srcId="{741BFF1D-F94F-4266-968A-F0ED954D8B1C}" destId="{DC6C2EF8-8840-4096-B616-1698B7AB5D64}" srcOrd="2" destOrd="0" presId="urn:microsoft.com/office/officeart/2005/8/layout/radial3"/>
    <dgm:cxn modelId="{96DFA9AE-4D13-407D-9DAD-92C1D6238378}" type="presParOf" srcId="{741BFF1D-F94F-4266-968A-F0ED954D8B1C}" destId="{C2091E03-0C8A-4AB5-8239-884563795F12}" srcOrd="3" destOrd="0" presId="urn:microsoft.com/office/officeart/2005/8/layout/radial3"/>
    <dgm:cxn modelId="{25DB0BEC-205F-4452-859F-7A35DD94BC4E}" type="presParOf" srcId="{741BFF1D-F94F-4266-968A-F0ED954D8B1C}" destId="{CC8D27CC-C3DB-4FD9-B8AA-C6A76B0777AC}" srcOrd="4" destOrd="0" presId="urn:microsoft.com/office/officeart/2005/8/layout/radial3"/>
    <dgm:cxn modelId="{C71C3AE1-30AE-4E2F-8A33-650F3AC36721}" type="presParOf" srcId="{741BFF1D-F94F-4266-968A-F0ED954D8B1C}" destId="{89F528EF-720F-4F61-8BAD-EFAA1D3A5F58}" srcOrd="5" destOrd="0" presId="urn:microsoft.com/office/officeart/2005/8/layout/radial3"/>
    <dgm:cxn modelId="{5E20F809-3A8C-4E6B-9BDF-E16972755A34}" type="presParOf" srcId="{741BFF1D-F94F-4266-968A-F0ED954D8B1C}" destId="{B11200ED-6A3D-4594-8205-A0C902E4EAD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E1DE6-BBDC-4464-8285-1C66BE3325C6}" type="doc">
      <dgm:prSet loTypeId="urn:microsoft.com/office/officeart/2005/8/layout/process4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CF6492-C25E-471F-AE4B-EC3314B73A7E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Introduction </a:t>
          </a:r>
        </a:p>
      </dgm:t>
    </dgm:pt>
    <dgm:pt modelId="{0F5E9D51-869A-4286-8557-C43B2B56F45F}" type="parTrans" cxnId="{422F7677-62D2-4D1F-8BC0-6493558A0565}">
      <dgm:prSet/>
      <dgm:spPr/>
      <dgm:t>
        <a:bodyPr/>
        <a:lstStyle/>
        <a:p>
          <a:endParaRPr lang="en-US"/>
        </a:p>
      </dgm:t>
    </dgm:pt>
    <dgm:pt modelId="{F46BE59C-4050-418E-A4A9-B63C040394E2}" type="sibTrans" cxnId="{422F7677-62D2-4D1F-8BC0-6493558A0565}">
      <dgm:prSet/>
      <dgm:spPr/>
      <dgm:t>
        <a:bodyPr/>
        <a:lstStyle/>
        <a:p>
          <a:endParaRPr lang="en-US"/>
        </a:p>
      </dgm:t>
    </dgm:pt>
    <dgm:pt modelId="{3B4FA0FB-99B8-486A-9D62-42CD519FECDA}">
      <dgm:prSet phldrT="[Text]" custT="1"/>
      <dgm:spPr/>
      <dgm:t>
        <a:bodyPr/>
        <a:lstStyle/>
        <a:p>
          <a:r>
            <a:rPr lang="en-US" sz="3000" dirty="0">
              <a:solidFill>
                <a:schemeClr val="tx1"/>
              </a:solidFill>
              <a:latin typeface="Arial Rounded MT Bold" panose="020F0704030504030204" pitchFamily="34" charset="0"/>
            </a:rPr>
            <a:t>Joint Session </a:t>
          </a:r>
        </a:p>
      </dgm:t>
    </dgm:pt>
    <dgm:pt modelId="{1D4A4696-4E66-418F-8B7D-28BFD48294EF}" type="parTrans" cxnId="{F1C588B6-E77D-485D-8B64-F9ED1576F45C}">
      <dgm:prSet/>
      <dgm:spPr/>
      <dgm:t>
        <a:bodyPr/>
        <a:lstStyle/>
        <a:p>
          <a:endParaRPr lang="en-US"/>
        </a:p>
      </dgm:t>
    </dgm:pt>
    <dgm:pt modelId="{A94CF563-75AC-4332-A174-9BF29EA67F5C}" type="sibTrans" cxnId="{F1C588B6-E77D-485D-8B64-F9ED1576F45C}">
      <dgm:prSet/>
      <dgm:spPr/>
      <dgm:t>
        <a:bodyPr/>
        <a:lstStyle/>
        <a:p>
          <a:endParaRPr lang="en-US"/>
        </a:p>
      </dgm:t>
    </dgm:pt>
    <dgm:pt modelId="{8EDCB16F-D6C2-4E6C-B17A-F0E5F0801BBE}">
      <dgm:prSet phldrT="[Text]" custT="1"/>
      <dgm:spPr/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Separate Session  </a:t>
          </a:r>
        </a:p>
      </dgm:t>
    </dgm:pt>
    <dgm:pt modelId="{C52DAA5A-FCDA-4EE5-9DAA-6DD7A271C0E9}" type="parTrans" cxnId="{7C906635-0191-4125-89E9-8F6369C244C4}">
      <dgm:prSet/>
      <dgm:spPr/>
      <dgm:t>
        <a:bodyPr/>
        <a:lstStyle/>
        <a:p>
          <a:endParaRPr lang="en-US"/>
        </a:p>
      </dgm:t>
    </dgm:pt>
    <dgm:pt modelId="{CC3D4D16-A811-44E4-B504-4EA6D0A115A3}" type="sibTrans" cxnId="{7C906635-0191-4125-89E9-8F6369C244C4}">
      <dgm:prSet/>
      <dgm:spPr/>
      <dgm:t>
        <a:bodyPr/>
        <a:lstStyle/>
        <a:p>
          <a:endParaRPr lang="en-US"/>
        </a:p>
      </dgm:t>
    </dgm:pt>
    <dgm:pt modelId="{29C44943-7174-47CE-896E-E25E455173D4}">
      <dgm:prSet custT="1"/>
      <dgm:spPr/>
      <dgm:t>
        <a:bodyPr/>
        <a:lstStyle/>
        <a:p>
          <a:r>
            <a:rPr lang="en-US" sz="3000" dirty="0">
              <a:solidFill>
                <a:schemeClr val="tx1"/>
              </a:solidFill>
              <a:latin typeface="Arial Rounded MT Bold" panose="020F0704030504030204" pitchFamily="34" charset="0"/>
            </a:rPr>
            <a:t>Closure </a:t>
          </a:r>
        </a:p>
      </dgm:t>
    </dgm:pt>
    <dgm:pt modelId="{B80EF558-0351-4286-A44C-5FD57A4062AE}" type="parTrans" cxnId="{70D8D293-5A88-46E2-ABBC-93136DF4F52B}">
      <dgm:prSet/>
      <dgm:spPr/>
      <dgm:t>
        <a:bodyPr/>
        <a:lstStyle/>
        <a:p>
          <a:endParaRPr lang="en-US"/>
        </a:p>
      </dgm:t>
    </dgm:pt>
    <dgm:pt modelId="{EF69DB60-3082-456B-BA3A-311AFB96A4CA}" type="sibTrans" cxnId="{70D8D293-5A88-46E2-ABBC-93136DF4F52B}">
      <dgm:prSet/>
      <dgm:spPr/>
      <dgm:t>
        <a:bodyPr/>
        <a:lstStyle/>
        <a:p>
          <a:endParaRPr lang="en-US"/>
        </a:p>
      </dgm:t>
    </dgm:pt>
    <dgm:pt modelId="{1FB5A12B-F2DB-45EE-96DD-98C30279DCA9}" type="pres">
      <dgm:prSet presAssocID="{FECE1DE6-BBDC-4464-8285-1C66BE3325C6}" presName="Name0" presStyleCnt="0">
        <dgm:presLayoutVars>
          <dgm:dir/>
          <dgm:animLvl val="lvl"/>
          <dgm:resizeHandles val="exact"/>
        </dgm:presLayoutVars>
      </dgm:prSet>
      <dgm:spPr/>
    </dgm:pt>
    <dgm:pt modelId="{F8B259FA-FAD3-4DB0-B80D-FCDAE4198A6C}" type="pres">
      <dgm:prSet presAssocID="{29C44943-7174-47CE-896E-E25E455173D4}" presName="boxAndChildren" presStyleCnt="0"/>
      <dgm:spPr/>
    </dgm:pt>
    <dgm:pt modelId="{C80DCD0F-8AF0-42BC-8A8E-0FCE9E36486B}" type="pres">
      <dgm:prSet presAssocID="{29C44943-7174-47CE-896E-E25E455173D4}" presName="parentTextBox" presStyleLbl="node1" presStyleIdx="0" presStyleCnt="4"/>
      <dgm:spPr/>
    </dgm:pt>
    <dgm:pt modelId="{F7362D79-6E30-40FB-A4E8-A1566B4EE38F}" type="pres">
      <dgm:prSet presAssocID="{CC3D4D16-A811-44E4-B504-4EA6D0A115A3}" presName="sp" presStyleCnt="0"/>
      <dgm:spPr/>
    </dgm:pt>
    <dgm:pt modelId="{311E1ADA-EFED-4DF3-BC49-2771F03E5C2A}" type="pres">
      <dgm:prSet presAssocID="{8EDCB16F-D6C2-4E6C-B17A-F0E5F0801BBE}" presName="arrowAndChildren" presStyleCnt="0"/>
      <dgm:spPr/>
    </dgm:pt>
    <dgm:pt modelId="{41906ED0-FEEB-4791-8C5F-0EA510C26EA8}" type="pres">
      <dgm:prSet presAssocID="{8EDCB16F-D6C2-4E6C-B17A-F0E5F0801BBE}" presName="parentTextArrow" presStyleLbl="node1" presStyleIdx="1" presStyleCnt="4"/>
      <dgm:spPr/>
    </dgm:pt>
    <dgm:pt modelId="{8B1C6D0D-C6C0-4DDF-8D43-55BD72B241C2}" type="pres">
      <dgm:prSet presAssocID="{A94CF563-75AC-4332-A174-9BF29EA67F5C}" presName="sp" presStyleCnt="0"/>
      <dgm:spPr/>
    </dgm:pt>
    <dgm:pt modelId="{22F353E7-D502-4DA4-8CD2-94F011407E0B}" type="pres">
      <dgm:prSet presAssocID="{3B4FA0FB-99B8-486A-9D62-42CD519FECDA}" presName="arrowAndChildren" presStyleCnt="0"/>
      <dgm:spPr/>
    </dgm:pt>
    <dgm:pt modelId="{320EC284-A36A-4CE3-B376-DE1177995995}" type="pres">
      <dgm:prSet presAssocID="{3B4FA0FB-99B8-486A-9D62-42CD519FECDA}" presName="parentTextArrow" presStyleLbl="node1" presStyleIdx="2" presStyleCnt="4"/>
      <dgm:spPr/>
    </dgm:pt>
    <dgm:pt modelId="{C68E487D-39F9-4760-B1BB-410412064BFA}" type="pres">
      <dgm:prSet presAssocID="{F46BE59C-4050-418E-A4A9-B63C040394E2}" presName="sp" presStyleCnt="0"/>
      <dgm:spPr/>
    </dgm:pt>
    <dgm:pt modelId="{B448A776-EA2E-436A-AA21-59DBFE5C2FAC}" type="pres">
      <dgm:prSet presAssocID="{E9CF6492-C25E-471F-AE4B-EC3314B73A7E}" presName="arrowAndChildren" presStyleCnt="0"/>
      <dgm:spPr/>
    </dgm:pt>
    <dgm:pt modelId="{9A1ED841-18A5-4E3B-8861-75966DC4DC07}" type="pres">
      <dgm:prSet presAssocID="{E9CF6492-C25E-471F-AE4B-EC3314B73A7E}" presName="parentTextArrow" presStyleLbl="node1" presStyleIdx="3" presStyleCnt="4"/>
      <dgm:spPr/>
    </dgm:pt>
  </dgm:ptLst>
  <dgm:cxnLst>
    <dgm:cxn modelId="{DDF47400-4B50-4F47-AE91-888904D559B2}" type="presOf" srcId="{3B4FA0FB-99B8-486A-9D62-42CD519FECDA}" destId="{320EC284-A36A-4CE3-B376-DE1177995995}" srcOrd="0" destOrd="0" presId="urn:microsoft.com/office/officeart/2005/8/layout/process4"/>
    <dgm:cxn modelId="{9AB9D232-E7A8-4469-A1DE-DA183A971F40}" type="presOf" srcId="{FECE1DE6-BBDC-4464-8285-1C66BE3325C6}" destId="{1FB5A12B-F2DB-45EE-96DD-98C30279DCA9}" srcOrd="0" destOrd="0" presId="urn:microsoft.com/office/officeart/2005/8/layout/process4"/>
    <dgm:cxn modelId="{7C906635-0191-4125-89E9-8F6369C244C4}" srcId="{FECE1DE6-BBDC-4464-8285-1C66BE3325C6}" destId="{8EDCB16F-D6C2-4E6C-B17A-F0E5F0801BBE}" srcOrd="2" destOrd="0" parTransId="{C52DAA5A-FCDA-4EE5-9DAA-6DD7A271C0E9}" sibTransId="{CC3D4D16-A811-44E4-B504-4EA6D0A115A3}"/>
    <dgm:cxn modelId="{422F7677-62D2-4D1F-8BC0-6493558A0565}" srcId="{FECE1DE6-BBDC-4464-8285-1C66BE3325C6}" destId="{E9CF6492-C25E-471F-AE4B-EC3314B73A7E}" srcOrd="0" destOrd="0" parTransId="{0F5E9D51-869A-4286-8557-C43B2B56F45F}" sibTransId="{F46BE59C-4050-418E-A4A9-B63C040394E2}"/>
    <dgm:cxn modelId="{70D8D293-5A88-46E2-ABBC-93136DF4F52B}" srcId="{FECE1DE6-BBDC-4464-8285-1C66BE3325C6}" destId="{29C44943-7174-47CE-896E-E25E455173D4}" srcOrd="3" destOrd="0" parTransId="{B80EF558-0351-4286-A44C-5FD57A4062AE}" sibTransId="{EF69DB60-3082-456B-BA3A-311AFB96A4CA}"/>
    <dgm:cxn modelId="{7B30369F-4837-4ACE-A1D1-F37E3B14FC97}" type="presOf" srcId="{8EDCB16F-D6C2-4E6C-B17A-F0E5F0801BBE}" destId="{41906ED0-FEEB-4791-8C5F-0EA510C26EA8}" srcOrd="0" destOrd="0" presId="urn:microsoft.com/office/officeart/2005/8/layout/process4"/>
    <dgm:cxn modelId="{F1C588B6-E77D-485D-8B64-F9ED1576F45C}" srcId="{FECE1DE6-BBDC-4464-8285-1C66BE3325C6}" destId="{3B4FA0FB-99B8-486A-9D62-42CD519FECDA}" srcOrd="1" destOrd="0" parTransId="{1D4A4696-4E66-418F-8B7D-28BFD48294EF}" sibTransId="{A94CF563-75AC-4332-A174-9BF29EA67F5C}"/>
    <dgm:cxn modelId="{6F51E0C4-77E0-42B8-9154-B5564C90F8F2}" type="presOf" srcId="{E9CF6492-C25E-471F-AE4B-EC3314B73A7E}" destId="{9A1ED841-18A5-4E3B-8861-75966DC4DC07}" srcOrd="0" destOrd="0" presId="urn:microsoft.com/office/officeart/2005/8/layout/process4"/>
    <dgm:cxn modelId="{0DB2B0CA-9065-4E68-8CAB-C7768D93361F}" type="presOf" srcId="{29C44943-7174-47CE-896E-E25E455173D4}" destId="{C80DCD0F-8AF0-42BC-8A8E-0FCE9E36486B}" srcOrd="0" destOrd="0" presId="urn:microsoft.com/office/officeart/2005/8/layout/process4"/>
    <dgm:cxn modelId="{99279544-9960-43BB-A05B-4380C83B2A6D}" type="presParOf" srcId="{1FB5A12B-F2DB-45EE-96DD-98C30279DCA9}" destId="{F8B259FA-FAD3-4DB0-B80D-FCDAE4198A6C}" srcOrd="0" destOrd="0" presId="urn:microsoft.com/office/officeart/2005/8/layout/process4"/>
    <dgm:cxn modelId="{058FFD34-AD9C-415C-9BCA-BC4D5BD04316}" type="presParOf" srcId="{F8B259FA-FAD3-4DB0-B80D-FCDAE4198A6C}" destId="{C80DCD0F-8AF0-42BC-8A8E-0FCE9E36486B}" srcOrd="0" destOrd="0" presId="urn:microsoft.com/office/officeart/2005/8/layout/process4"/>
    <dgm:cxn modelId="{505520CE-F353-4762-8FEC-A5CCD98744B0}" type="presParOf" srcId="{1FB5A12B-F2DB-45EE-96DD-98C30279DCA9}" destId="{F7362D79-6E30-40FB-A4E8-A1566B4EE38F}" srcOrd="1" destOrd="0" presId="urn:microsoft.com/office/officeart/2005/8/layout/process4"/>
    <dgm:cxn modelId="{495840FD-96A4-4442-B7AF-85371694DC6B}" type="presParOf" srcId="{1FB5A12B-F2DB-45EE-96DD-98C30279DCA9}" destId="{311E1ADA-EFED-4DF3-BC49-2771F03E5C2A}" srcOrd="2" destOrd="0" presId="urn:microsoft.com/office/officeart/2005/8/layout/process4"/>
    <dgm:cxn modelId="{844291F9-5ED8-4EF4-B870-7E9065F8DFA2}" type="presParOf" srcId="{311E1ADA-EFED-4DF3-BC49-2771F03E5C2A}" destId="{41906ED0-FEEB-4791-8C5F-0EA510C26EA8}" srcOrd="0" destOrd="0" presId="urn:microsoft.com/office/officeart/2005/8/layout/process4"/>
    <dgm:cxn modelId="{0209CAAA-31CA-492B-94A8-B39E40EC8CBF}" type="presParOf" srcId="{1FB5A12B-F2DB-45EE-96DD-98C30279DCA9}" destId="{8B1C6D0D-C6C0-4DDF-8D43-55BD72B241C2}" srcOrd="3" destOrd="0" presId="urn:microsoft.com/office/officeart/2005/8/layout/process4"/>
    <dgm:cxn modelId="{03DB48CD-A933-48F4-B875-A56059AF06B4}" type="presParOf" srcId="{1FB5A12B-F2DB-45EE-96DD-98C30279DCA9}" destId="{22F353E7-D502-4DA4-8CD2-94F011407E0B}" srcOrd="4" destOrd="0" presId="urn:microsoft.com/office/officeart/2005/8/layout/process4"/>
    <dgm:cxn modelId="{7E175F4B-6C20-47F5-ACC2-F080EC343F07}" type="presParOf" srcId="{22F353E7-D502-4DA4-8CD2-94F011407E0B}" destId="{320EC284-A36A-4CE3-B376-DE1177995995}" srcOrd="0" destOrd="0" presId="urn:microsoft.com/office/officeart/2005/8/layout/process4"/>
    <dgm:cxn modelId="{BE0B5ED7-09BA-424F-B854-541B6CD8C08C}" type="presParOf" srcId="{1FB5A12B-F2DB-45EE-96DD-98C30279DCA9}" destId="{C68E487D-39F9-4760-B1BB-410412064BFA}" srcOrd="5" destOrd="0" presId="urn:microsoft.com/office/officeart/2005/8/layout/process4"/>
    <dgm:cxn modelId="{D105BE19-29B5-41C1-9CB7-7EBC9602EE87}" type="presParOf" srcId="{1FB5A12B-F2DB-45EE-96DD-98C30279DCA9}" destId="{B448A776-EA2E-436A-AA21-59DBFE5C2FAC}" srcOrd="6" destOrd="0" presId="urn:microsoft.com/office/officeart/2005/8/layout/process4"/>
    <dgm:cxn modelId="{0257F060-F150-4F76-9344-0AD982C85A92}" type="presParOf" srcId="{B448A776-EA2E-436A-AA21-59DBFE5C2FAC}" destId="{9A1ED841-18A5-4E3B-8861-75966DC4DC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086BD-8D77-4A01-A9F6-589760CB2A2B}" type="doc">
      <dgm:prSet loTypeId="urn:microsoft.com/office/officeart/2005/8/layout/funnel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AF4431-7B4F-43F2-8D8E-E7B91F27AF3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prst="angle"/>
        </a:sp3d>
      </dgm:spPr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Role of Mediator </a:t>
          </a:r>
        </a:p>
      </dgm:t>
    </dgm:pt>
    <dgm:pt modelId="{08B9F269-D4B9-4325-8C1F-26715F159D2F}" type="parTrans" cxnId="{09530672-5F89-489A-8BF2-936ACD23B0B7}">
      <dgm:prSet/>
      <dgm:spPr/>
      <dgm:t>
        <a:bodyPr/>
        <a:lstStyle/>
        <a:p>
          <a:endParaRPr lang="en-US"/>
        </a:p>
      </dgm:t>
    </dgm:pt>
    <dgm:pt modelId="{B3A87AF5-139C-480F-91FD-BCE18F5B995C}" type="sibTrans" cxnId="{09530672-5F89-489A-8BF2-936ACD23B0B7}">
      <dgm:prSet/>
      <dgm:spPr/>
      <dgm:t>
        <a:bodyPr/>
        <a:lstStyle/>
        <a:p>
          <a:endParaRPr lang="en-US"/>
        </a:p>
      </dgm:t>
    </dgm:pt>
    <dgm:pt modelId="{66FDD1F9-3162-4C1A-A839-F69B10BDB649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en-US" sz="3000" dirty="0">
              <a:latin typeface="Arial Rounded MT Bold" panose="020F0704030504030204" pitchFamily="34" charset="77"/>
            </a:rPr>
            <a:t>Stages </a:t>
          </a:r>
        </a:p>
      </dgm:t>
    </dgm:pt>
    <dgm:pt modelId="{F2C22275-E710-4E03-B2AF-7E14D1DDC78B}" type="parTrans" cxnId="{80EC73C6-E441-4E84-915D-E2AF35EB2674}">
      <dgm:prSet/>
      <dgm:spPr/>
      <dgm:t>
        <a:bodyPr/>
        <a:lstStyle/>
        <a:p>
          <a:endParaRPr lang="en-US"/>
        </a:p>
      </dgm:t>
    </dgm:pt>
    <dgm:pt modelId="{7BA62826-FF11-4A3A-A75D-0DCB82A06958}" type="sibTrans" cxnId="{80EC73C6-E441-4E84-915D-E2AF35EB2674}">
      <dgm:prSet/>
      <dgm:spPr/>
      <dgm:t>
        <a:bodyPr/>
        <a:lstStyle/>
        <a:p>
          <a:endParaRPr lang="en-US"/>
        </a:p>
      </dgm:t>
    </dgm:pt>
    <dgm:pt modelId="{49189B85-477F-494D-A993-4C1AFCB970C2}">
      <dgm:prSet phldrT="[Text]" custT="1"/>
      <dgm:spPr/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Types</a:t>
          </a:r>
        </a:p>
      </dgm:t>
    </dgm:pt>
    <dgm:pt modelId="{B012B4FE-A31B-437D-A87B-3089CE990E9D}" type="parTrans" cxnId="{5F6ECF02-EFB8-4A07-98D3-4781E57C44DD}">
      <dgm:prSet/>
      <dgm:spPr/>
      <dgm:t>
        <a:bodyPr/>
        <a:lstStyle/>
        <a:p>
          <a:endParaRPr lang="en-US"/>
        </a:p>
      </dgm:t>
    </dgm:pt>
    <dgm:pt modelId="{D48729B9-C53B-43C7-B04D-7C0EB61E1F91}" type="sibTrans" cxnId="{5F6ECF02-EFB8-4A07-98D3-4781E57C44DD}">
      <dgm:prSet/>
      <dgm:spPr/>
      <dgm:t>
        <a:bodyPr/>
        <a:lstStyle/>
        <a:p>
          <a:endParaRPr lang="en-US"/>
        </a:p>
      </dgm:t>
    </dgm:pt>
    <dgm:pt modelId="{0295E7A1-44F3-4205-A087-ADA349627399}">
      <dgm:prSet phldrT="[Text]" custT="1"/>
      <dgm:spPr/>
      <dgm:t>
        <a:bodyPr/>
        <a:lstStyle/>
        <a:p>
          <a:r>
            <a:rPr lang="en-US" sz="3500" dirty="0">
              <a:latin typeface="Arial Rounded MT Bold" panose="020F0704030504030204" pitchFamily="34" charset="0"/>
            </a:rPr>
            <a:t>Mediation </a:t>
          </a:r>
        </a:p>
      </dgm:t>
    </dgm:pt>
    <dgm:pt modelId="{2349D930-B6E0-4CF2-BE74-B61B18910205}" type="parTrans" cxnId="{F89B77AD-0B3A-4099-9986-4A43A4D9128C}">
      <dgm:prSet/>
      <dgm:spPr/>
      <dgm:t>
        <a:bodyPr/>
        <a:lstStyle/>
        <a:p>
          <a:endParaRPr lang="en-US"/>
        </a:p>
      </dgm:t>
    </dgm:pt>
    <dgm:pt modelId="{31AC6E7C-C146-42D9-B16C-4A830F0E9F40}" type="sibTrans" cxnId="{F89B77AD-0B3A-4099-9986-4A43A4D9128C}">
      <dgm:prSet/>
      <dgm:spPr/>
      <dgm:t>
        <a:bodyPr/>
        <a:lstStyle/>
        <a:p>
          <a:endParaRPr lang="en-US"/>
        </a:p>
      </dgm:t>
    </dgm:pt>
    <dgm:pt modelId="{B588590C-76B0-49FF-BC1E-B53A82A833C6}" type="pres">
      <dgm:prSet presAssocID="{94D086BD-8D77-4A01-A9F6-589760CB2A2B}" presName="Name0" presStyleCnt="0">
        <dgm:presLayoutVars>
          <dgm:chMax val="4"/>
          <dgm:resizeHandles val="exact"/>
        </dgm:presLayoutVars>
      </dgm:prSet>
      <dgm:spPr/>
    </dgm:pt>
    <dgm:pt modelId="{1223FDD2-D722-4922-8B34-C230258C2885}" type="pres">
      <dgm:prSet presAssocID="{94D086BD-8D77-4A01-A9F6-589760CB2A2B}" presName="ellipse" presStyleLbl="trBgShp" presStyleIdx="0" presStyleCnt="1" custScaleX="124616" custLinFactNeighborX="-2064" custLinFactNeighborY="16977"/>
      <dgm:spPr/>
    </dgm:pt>
    <dgm:pt modelId="{24B0B728-7920-4B5F-9549-D39DEE600E3B}" type="pres">
      <dgm:prSet presAssocID="{94D086BD-8D77-4A01-A9F6-589760CB2A2B}" presName="arrow1" presStyleLbl="fgShp" presStyleIdx="0" presStyleCnt="1" custLinFactNeighborY="1901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4F7216D7-BA02-44A3-B45D-B99AB7E9E3DC}" type="pres">
      <dgm:prSet presAssocID="{94D086BD-8D77-4A01-A9F6-589760CB2A2B}" presName="rectangle" presStyleLbl="revTx" presStyleIdx="0" presStyleCnt="1" custScaleX="197183">
        <dgm:presLayoutVars>
          <dgm:bulletEnabled val="1"/>
        </dgm:presLayoutVars>
      </dgm:prSet>
      <dgm:spPr/>
    </dgm:pt>
    <dgm:pt modelId="{8E67C62C-1D0C-4423-BB7D-E4D618047909}" type="pres">
      <dgm:prSet presAssocID="{66FDD1F9-3162-4C1A-A839-F69B10BDB649}" presName="item1" presStyleLbl="node1" presStyleIdx="0" presStyleCnt="3" custScaleX="190567" custLinFactNeighborX="-21127" custLinFactNeighborY="5916">
        <dgm:presLayoutVars>
          <dgm:bulletEnabled val="1"/>
        </dgm:presLayoutVars>
      </dgm:prSet>
      <dgm:spPr/>
    </dgm:pt>
    <dgm:pt modelId="{29A88FBA-7964-4534-81EA-2215257E5CC3}" type="pres">
      <dgm:prSet presAssocID="{49189B85-477F-494D-A993-4C1AFCB970C2}" presName="item2" presStyleLbl="node1" presStyleIdx="1" presStyleCnt="3" custScaleX="210546" custLinFactNeighborX="-64226" custLinFactNeighborY="-8466">
        <dgm:presLayoutVars>
          <dgm:bulletEnabled val="1"/>
        </dgm:presLayoutVars>
      </dgm:prSet>
      <dgm:spPr/>
    </dgm:pt>
    <dgm:pt modelId="{056D223B-1AF6-4631-BF11-83F8D404E1C4}" type="pres">
      <dgm:prSet presAssocID="{0295E7A1-44F3-4205-A087-ADA349627399}" presName="item3" presStyleLbl="node1" presStyleIdx="2" presStyleCnt="3" custScaleX="217245" custLinFactNeighborX="38028" custLinFactNeighborY="14866">
        <dgm:presLayoutVars>
          <dgm:bulletEnabled val="1"/>
        </dgm:presLayoutVars>
      </dgm:prSet>
      <dgm:spPr/>
    </dgm:pt>
    <dgm:pt modelId="{D87B1802-093A-46A5-BF3A-7D921EA4D3B6}" type="pres">
      <dgm:prSet presAssocID="{94D086BD-8D77-4A01-A9F6-589760CB2A2B}" presName="funnel" presStyleLbl="trAlignAcc1" presStyleIdx="0" presStyleCnt="1" custScaleX="165754" custLinFactNeighborX="-2716" custLinFactNeighborY="679"/>
      <dgm:spPr/>
    </dgm:pt>
  </dgm:ptLst>
  <dgm:cxnLst>
    <dgm:cxn modelId="{5F6ECF02-EFB8-4A07-98D3-4781E57C44DD}" srcId="{94D086BD-8D77-4A01-A9F6-589760CB2A2B}" destId="{49189B85-477F-494D-A993-4C1AFCB970C2}" srcOrd="2" destOrd="0" parTransId="{B012B4FE-A31B-437D-A87B-3089CE990E9D}" sibTransId="{D48729B9-C53B-43C7-B04D-7C0EB61E1F91}"/>
    <dgm:cxn modelId="{E03AB510-77FB-4EB9-B846-494D60B1B414}" type="presOf" srcId="{49189B85-477F-494D-A993-4C1AFCB970C2}" destId="{8E67C62C-1D0C-4423-BB7D-E4D618047909}" srcOrd="0" destOrd="0" presId="urn:microsoft.com/office/officeart/2005/8/layout/funnel1"/>
    <dgm:cxn modelId="{7E975330-E751-49D9-B14E-2CD1A138E13B}" type="presOf" srcId="{94D086BD-8D77-4A01-A9F6-589760CB2A2B}" destId="{B588590C-76B0-49FF-BC1E-B53A82A833C6}" srcOrd="0" destOrd="0" presId="urn:microsoft.com/office/officeart/2005/8/layout/funnel1"/>
    <dgm:cxn modelId="{EC373E38-40A2-480C-AEC7-0CA4C8F742E3}" type="presOf" srcId="{0295E7A1-44F3-4205-A087-ADA349627399}" destId="{4F7216D7-BA02-44A3-B45D-B99AB7E9E3DC}" srcOrd="0" destOrd="0" presId="urn:microsoft.com/office/officeart/2005/8/layout/funnel1"/>
    <dgm:cxn modelId="{09530672-5F89-489A-8BF2-936ACD23B0B7}" srcId="{94D086BD-8D77-4A01-A9F6-589760CB2A2B}" destId="{07AF4431-7B4F-43F2-8D8E-E7B91F27AF33}" srcOrd="0" destOrd="0" parTransId="{08B9F269-D4B9-4325-8C1F-26715F159D2F}" sibTransId="{B3A87AF5-139C-480F-91FD-BCE18F5B995C}"/>
    <dgm:cxn modelId="{C67D7B98-97FC-470B-900B-858B740D80ED}" type="presOf" srcId="{07AF4431-7B4F-43F2-8D8E-E7B91F27AF33}" destId="{056D223B-1AF6-4631-BF11-83F8D404E1C4}" srcOrd="0" destOrd="0" presId="urn:microsoft.com/office/officeart/2005/8/layout/funnel1"/>
    <dgm:cxn modelId="{F89B77AD-0B3A-4099-9986-4A43A4D9128C}" srcId="{94D086BD-8D77-4A01-A9F6-589760CB2A2B}" destId="{0295E7A1-44F3-4205-A087-ADA349627399}" srcOrd="3" destOrd="0" parTransId="{2349D930-B6E0-4CF2-BE74-B61B18910205}" sibTransId="{31AC6E7C-C146-42D9-B16C-4A830F0E9F40}"/>
    <dgm:cxn modelId="{C12ECEBB-7FA9-42AD-B8A2-5887E0B22D2A}" type="presOf" srcId="{66FDD1F9-3162-4C1A-A839-F69B10BDB649}" destId="{29A88FBA-7964-4534-81EA-2215257E5CC3}" srcOrd="0" destOrd="0" presId="urn:microsoft.com/office/officeart/2005/8/layout/funnel1"/>
    <dgm:cxn modelId="{80EC73C6-E441-4E84-915D-E2AF35EB2674}" srcId="{94D086BD-8D77-4A01-A9F6-589760CB2A2B}" destId="{66FDD1F9-3162-4C1A-A839-F69B10BDB649}" srcOrd="1" destOrd="0" parTransId="{F2C22275-E710-4E03-B2AF-7E14D1DDC78B}" sibTransId="{7BA62826-FF11-4A3A-A75D-0DCB82A06958}"/>
    <dgm:cxn modelId="{48B316A9-C804-4DC4-88B5-CFDE63F42859}" type="presParOf" srcId="{B588590C-76B0-49FF-BC1E-B53A82A833C6}" destId="{1223FDD2-D722-4922-8B34-C230258C2885}" srcOrd="0" destOrd="0" presId="urn:microsoft.com/office/officeart/2005/8/layout/funnel1"/>
    <dgm:cxn modelId="{5AEAA949-BAD9-4384-B597-0299E8F08FF8}" type="presParOf" srcId="{B588590C-76B0-49FF-BC1E-B53A82A833C6}" destId="{24B0B728-7920-4B5F-9549-D39DEE600E3B}" srcOrd="1" destOrd="0" presId="urn:microsoft.com/office/officeart/2005/8/layout/funnel1"/>
    <dgm:cxn modelId="{2AEA0C00-2620-47A5-89D0-D152BE24E4A9}" type="presParOf" srcId="{B588590C-76B0-49FF-BC1E-B53A82A833C6}" destId="{4F7216D7-BA02-44A3-B45D-B99AB7E9E3DC}" srcOrd="2" destOrd="0" presId="urn:microsoft.com/office/officeart/2005/8/layout/funnel1"/>
    <dgm:cxn modelId="{5F82320D-1FB6-4D7C-B54D-596C3505E36A}" type="presParOf" srcId="{B588590C-76B0-49FF-BC1E-B53A82A833C6}" destId="{8E67C62C-1D0C-4423-BB7D-E4D618047909}" srcOrd="3" destOrd="0" presId="urn:microsoft.com/office/officeart/2005/8/layout/funnel1"/>
    <dgm:cxn modelId="{0D53A861-21B9-42F8-964C-F68053D416C7}" type="presParOf" srcId="{B588590C-76B0-49FF-BC1E-B53A82A833C6}" destId="{29A88FBA-7964-4534-81EA-2215257E5CC3}" srcOrd="4" destOrd="0" presId="urn:microsoft.com/office/officeart/2005/8/layout/funnel1"/>
    <dgm:cxn modelId="{EB795952-B94C-4492-8B53-DE5F822DC24F}" type="presParOf" srcId="{B588590C-76B0-49FF-BC1E-B53A82A833C6}" destId="{056D223B-1AF6-4631-BF11-83F8D404E1C4}" srcOrd="5" destOrd="0" presId="urn:microsoft.com/office/officeart/2005/8/layout/funnel1"/>
    <dgm:cxn modelId="{A955580B-7051-4114-9985-66F55FB3D2D2}" type="presParOf" srcId="{B588590C-76B0-49FF-BC1E-B53A82A833C6}" destId="{D87B1802-093A-46A5-BF3A-7D921EA4D3B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68001B-179D-4ED8-A542-D757F4DCCD1A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26C44-01B4-49F2-A7E8-111737DA665A}">
      <dgm:prSet phldrT="[Text]" custT="1"/>
      <dgm:spPr/>
      <dgm:t>
        <a:bodyPr/>
        <a:lstStyle/>
        <a:p>
          <a:r>
            <a:rPr lang="en-US" sz="3500" dirty="0">
              <a:solidFill>
                <a:srgbClr val="C00000"/>
              </a:solidFill>
              <a:latin typeface="Arial Rounded MT Bold" panose="020F0704030504030204" pitchFamily="34" charset="0"/>
            </a:rPr>
            <a:t>Principles </a:t>
          </a:r>
        </a:p>
      </dgm:t>
    </dgm:pt>
    <dgm:pt modelId="{0683DF68-6730-4D17-B1A1-8C2DB2ACE06C}" type="parTrans" cxnId="{52D5A866-AD74-43AA-A7BF-198BF53FE7C9}">
      <dgm:prSet/>
      <dgm:spPr/>
      <dgm:t>
        <a:bodyPr/>
        <a:lstStyle/>
        <a:p>
          <a:endParaRPr lang="en-US"/>
        </a:p>
      </dgm:t>
    </dgm:pt>
    <dgm:pt modelId="{91D5CD56-7329-460E-9EC1-1229B087D7BD}" type="sibTrans" cxnId="{52D5A866-AD74-43AA-A7BF-198BF53FE7C9}">
      <dgm:prSet/>
      <dgm:spPr/>
      <dgm:t>
        <a:bodyPr/>
        <a:lstStyle/>
        <a:p>
          <a:endParaRPr lang="en-US"/>
        </a:p>
      </dgm:t>
    </dgm:pt>
    <dgm:pt modelId="{E2E7CFE0-166B-46BF-9F73-2C02483194EC}">
      <dgm:prSet phldrT="[Text]" custT="1"/>
      <dgm:spPr/>
      <dgm:t>
        <a:bodyPr/>
        <a:lstStyle/>
        <a:p>
          <a:r>
            <a:rPr lang="en-US" sz="2700" dirty="0">
              <a:latin typeface="Arial Rounded MT Bold" panose="020F0704030504030204" pitchFamily="34" charset="0"/>
            </a:rPr>
            <a:t>Party Autonomy </a:t>
          </a:r>
        </a:p>
      </dgm:t>
    </dgm:pt>
    <dgm:pt modelId="{7880AA39-9374-43A5-8001-FC17C3AAAE59}" type="parTrans" cxnId="{5BB456D3-4549-4C98-94D5-454049FAFD64}">
      <dgm:prSet/>
      <dgm:spPr/>
      <dgm:t>
        <a:bodyPr/>
        <a:lstStyle/>
        <a:p>
          <a:endParaRPr lang="en-US"/>
        </a:p>
      </dgm:t>
    </dgm:pt>
    <dgm:pt modelId="{7FFFC0E7-63E9-4307-A6DB-6C1DBCD89AD5}" type="sibTrans" cxnId="{5BB456D3-4549-4C98-94D5-454049FAFD64}">
      <dgm:prSet/>
      <dgm:spPr/>
      <dgm:t>
        <a:bodyPr/>
        <a:lstStyle/>
        <a:p>
          <a:endParaRPr lang="en-US"/>
        </a:p>
      </dgm:t>
    </dgm:pt>
    <dgm:pt modelId="{BBF3690D-9953-490C-B9D9-37869EFA7774}">
      <dgm:prSet phldrT="[Text]" custT="1"/>
      <dgm:spPr/>
      <dgm:t>
        <a:bodyPr/>
        <a:lstStyle/>
        <a:p>
          <a:r>
            <a:rPr lang="en-US" sz="2700" dirty="0">
              <a:latin typeface="Arial Rounded MT Bold" panose="020F0704030504030204" pitchFamily="34" charset="0"/>
            </a:rPr>
            <a:t>Confidentiality</a:t>
          </a:r>
        </a:p>
        <a:p>
          <a:r>
            <a:rPr lang="en-US" sz="2700" dirty="0">
              <a:latin typeface="Arial Rounded MT Bold" panose="020F0704030504030204" pitchFamily="34" charset="0"/>
            </a:rPr>
            <a:t>&amp; </a:t>
          </a:r>
        </a:p>
        <a:p>
          <a:r>
            <a:rPr lang="en-US" sz="2700" dirty="0">
              <a:latin typeface="Arial Rounded MT Bold" panose="020F0704030504030204" pitchFamily="34" charset="0"/>
            </a:rPr>
            <a:t>Privacy  </a:t>
          </a:r>
        </a:p>
      </dgm:t>
    </dgm:pt>
    <dgm:pt modelId="{A54A28DD-BBAA-40FD-8630-F34060CB51BC}" type="parTrans" cxnId="{649B52F2-5558-4C9E-B7AB-71A69B69F55A}">
      <dgm:prSet/>
      <dgm:spPr/>
      <dgm:t>
        <a:bodyPr/>
        <a:lstStyle/>
        <a:p>
          <a:endParaRPr lang="en-US"/>
        </a:p>
      </dgm:t>
    </dgm:pt>
    <dgm:pt modelId="{B1F4021E-B601-48BB-AF63-E20B4308B6A9}" type="sibTrans" cxnId="{649B52F2-5558-4C9E-B7AB-71A69B69F55A}">
      <dgm:prSet/>
      <dgm:spPr/>
      <dgm:t>
        <a:bodyPr/>
        <a:lstStyle/>
        <a:p>
          <a:endParaRPr lang="en-US"/>
        </a:p>
      </dgm:t>
    </dgm:pt>
    <dgm:pt modelId="{153A2EFC-ABD8-49D3-9719-39B2F5F2F196}">
      <dgm:prSet phldrT="[Text]" custT="1"/>
      <dgm:spPr/>
      <dgm:t>
        <a:bodyPr/>
        <a:lstStyle/>
        <a:p>
          <a:r>
            <a:rPr lang="en-US" sz="2700" dirty="0">
              <a:latin typeface="Arial Rounded MT Bold" panose="020F0704030504030204" pitchFamily="34" charset="0"/>
            </a:rPr>
            <a:t>Impartial</a:t>
          </a:r>
        </a:p>
      </dgm:t>
    </dgm:pt>
    <dgm:pt modelId="{D32AFA3A-3156-4949-BC33-23E21A24E8CF}" type="parTrans" cxnId="{D5127B19-38EA-4382-8CBF-0AE27892E238}">
      <dgm:prSet/>
      <dgm:spPr/>
      <dgm:t>
        <a:bodyPr/>
        <a:lstStyle/>
        <a:p>
          <a:endParaRPr lang="en-US"/>
        </a:p>
      </dgm:t>
    </dgm:pt>
    <dgm:pt modelId="{53AC3053-9ED5-42F3-B0A3-42236CF96088}" type="sibTrans" cxnId="{D5127B19-38EA-4382-8CBF-0AE27892E238}">
      <dgm:prSet/>
      <dgm:spPr/>
      <dgm:t>
        <a:bodyPr/>
        <a:lstStyle/>
        <a:p>
          <a:endParaRPr lang="en-US"/>
        </a:p>
      </dgm:t>
    </dgm:pt>
    <dgm:pt modelId="{9A1619F4-F4AB-4C0C-81DA-821BEAA2250C}">
      <dgm:prSet phldrT="[Text]" custT="1"/>
      <dgm:spPr/>
      <dgm:t>
        <a:bodyPr/>
        <a:lstStyle/>
        <a:p>
          <a:r>
            <a:rPr lang="en-US" sz="2700" dirty="0">
              <a:latin typeface="Arial Rounded MT Bold" panose="020F0704030504030204" pitchFamily="34" charset="0"/>
            </a:rPr>
            <a:t>Voluntary </a:t>
          </a:r>
        </a:p>
      </dgm:t>
    </dgm:pt>
    <dgm:pt modelId="{04A8162A-052C-4A1E-8DE0-427F09CAA2BB}" type="parTrans" cxnId="{BEE77D10-D700-49F1-AA5D-5704ADC71B03}">
      <dgm:prSet/>
      <dgm:spPr/>
      <dgm:t>
        <a:bodyPr/>
        <a:lstStyle/>
        <a:p>
          <a:endParaRPr lang="en-US"/>
        </a:p>
      </dgm:t>
    </dgm:pt>
    <dgm:pt modelId="{C1CFC5B6-AFCB-46F3-BF07-FC265B93384E}" type="sibTrans" cxnId="{BEE77D10-D700-49F1-AA5D-5704ADC71B03}">
      <dgm:prSet/>
      <dgm:spPr/>
      <dgm:t>
        <a:bodyPr/>
        <a:lstStyle/>
        <a:p>
          <a:endParaRPr lang="en-US"/>
        </a:p>
      </dgm:t>
    </dgm:pt>
    <dgm:pt modelId="{8F8BC1BE-89E6-47EC-A583-5438430D3AAF}" type="pres">
      <dgm:prSet presAssocID="{7A68001B-179D-4ED8-A542-D757F4DCCD1A}" presName="composite" presStyleCnt="0">
        <dgm:presLayoutVars>
          <dgm:chMax val="1"/>
          <dgm:dir/>
          <dgm:resizeHandles val="exact"/>
        </dgm:presLayoutVars>
      </dgm:prSet>
      <dgm:spPr/>
    </dgm:pt>
    <dgm:pt modelId="{741BFF1D-F94F-4266-968A-F0ED954D8B1C}" type="pres">
      <dgm:prSet presAssocID="{7A68001B-179D-4ED8-A542-D757F4DCCD1A}" presName="radial" presStyleCnt="0">
        <dgm:presLayoutVars>
          <dgm:animLvl val="ctr"/>
        </dgm:presLayoutVars>
      </dgm:prSet>
      <dgm:spPr/>
    </dgm:pt>
    <dgm:pt modelId="{64BCA56B-4FAD-4F92-BEA1-BE962DB1498D}" type="pres">
      <dgm:prSet presAssocID="{F9926C44-01B4-49F2-A7E8-111737DA665A}" presName="centerShape" presStyleLbl="vennNode1" presStyleIdx="0" presStyleCnt="5" custScaleX="115945"/>
      <dgm:spPr/>
    </dgm:pt>
    <dgm:pt modelId="{D8A03A86-5190-4EB1-816E-D645791F8E58}" type="pres">
      <dgm:prSet presAssocID="{E2E7CFE0-166B-46BF-9F73-2C02483194EC}" presName="node" presStyleLbl="vennNode1" presStyleIdx="1" presStyleCnt="5" custScaleX="176346">
        <dgm:presLayoutVars>
          <dgm:bulletEnabled val="1"/>
        </dgm:presLayoutVars>
      </dgm:prSet>
      <dgm:spPr/>
    </dgm:pt>
    <dgm:pt modelId="{DC6C2EF8-8840-4096-B616-1698B7AB5D64}" type="pres">
      <dgm:prSet presAssocID="{BBF3690D-9953-490C-B9D9-37869EFA7774}" presName="node" presStyleLbl="vennNode1" presStyleIdx="2" presStyleCnt="5" custScaleX="258272" custScaleY="118691" custRadScaleRad="171720" custRadScaleInc="244">
        <dgm:presLayoutVars>
          <dgm:bulletEnabled val="1"/>
        </dgm:presLayoutVars>
      </dgm:prSet>
      <dgm:spPr/>
    </dgm:pt>
    <dgm:pt modelId="{CC8D27CC-C3DB-4FD9-B8AA-C6A76B0777AC}" type="pres">
      <dgm:prSet presAssocID="{153A2EFC-ABD8-49D3-9719-39B2F5F2F196}" presName="node" presStyleLbl="vennNode1" presStyleIdx="3" presStyleCnt="5" custScaleX="158405">
        <dgm:presLayoutVars>
          <dgm:bulletEnabled val="1"/>
        </dgm:presLayoutVars>
      </dgm:prSet>
      <dgm:spPr/>
    </dgm:pt>
    <dgm:pt modelId="{89F528EF-720F-4F61-8BAD-EFAA1D3A5F58}" type="pres">
      <dgm:prSet presAssocID="{9A1619F4-F4AB-4C0C-81DA-821BEAA2250C}" presName="node" presStyleLbl="vennNode1" presStyleIdx="4" presStyleCnt="5" custScaleX="162131" custRadScaleRad="133582" custRadScaleInc="-1255">
        <dgm:presLayoutVars>
          <dgm:bulletEnabled val="1"/>
        </dgm:presLayoutVars>
      </dgm:prSet>
      <dgm:spPr/>
    </dgm:pt>
  </dgm:ptLst>
  <dgm:cxnLst>
    <dgm:cxn modelId="{BEE77D10-D700-49F1-AA5D-5704ADC71B03}" srcId="{F9926C44-01B4-49F2-A7E8-111737DA665A}" destId="{9A1619F4-F4AB-4C0C-81DA-821BEAA2250C}" srcOrd="3" destOrd="0" parTransId="{04A8162A-052C-4A1E-8DE0-427F09CAA2BB}" sibTransId="{C1CFC5B6-AFCB-46F3-BF07-FC265B93384E}"/>
    <dgm:cxn modelId="{D5127B19-38EA-4382-8CBF-0AE27892E238}" srcId="{F9926C44-01B4-49F2-A7E8-111737DA665A}" destId="{153A2EFC-ABD8-49D3-9719-39B2F5F2F196}" srcOrd="2" destOrd="0" parTransId="{D32AFA3A-3156-4949-BC33-23E21A24E8CF}" sibTransId="{53AC3053-9ED5-42F3-B0A3-42236CF96088}"/>
    <dgm:cxn modelId="{671DE14E-7218-4A86-ADFF-600D47A28F11}" type="presOf" srcId="{E2E7CFE0-166B-46BF-9F73-2C02483194EC}" destId="{D8A03A86-5190-4EB1-816E-D645791F8E58}" srcOrd="0" destOrd="0" presId="urn:microsoft.com/office/officeart/2005/8/layout/radial3"/>
    <dgm:cxn modelId="{52D5A866-AD74-43AA-A7BF-198BF53FE7C9}" srcId="{7A68001B-179D-4ED8-A542-D757F4DCCD1A}" destId="{F9926C44-01B4-49F2-A7E8-111737DA665A}" srcOrd="0" destOrd="0" parTransId="{0683DF68-6730-4D17-B1A1-8C2DB2ACE06C}" sibTransId="{91D5CD56-7329-460E-9EC1-1229B087D7BD}"/>
    <dgm:cxn modelId="{5E0DB370-7C26-4353-A857-991C1486C66C}" type="presOf" srcId="{153A2EFC-ABD8-49D3-9719-39B2F5F2F196}" destId="{CC8D27CC-C3DB-4FD9-B8AA-C6A76B0777AC}" srcOrd="0" destOrd="0" presId="urn:microsoft.com/office/officeart/2005/8/layout/radial3"/>
    <dgm:cxn modelId="{56637F9F-B047-4F9B-A434-F7404B3B20BD}" type="presOf" srcId="{F9926C44-01B4-49F2-A7E8-111737DA665A}" destId="{64BCA56B-4FAD-4F92-BEA1-BE962DB1498D}" srcOrd="0" destOrd="0" presId="urn:microsoft.com/office/officeart/2005/8/layout/radial3"/>
    <dgm:cxn modelId="{5BB456D3-4549-4C98-94D5-454049FAFD64}" srcId="{F9926C44-01B4-49F2-A7E8-111737DA665A}" destId="{E2E7CFE0-166B-46BF-9F73-2C02483194EC}" srcOrd="0" destOrd="0" parTransId="{7880AA39-9374-43A5-8001-FC17C3AAAE59}" sibTransId="{7FFFC0E7-63E9-4307-A6DB-6C1DBCD89AD5}"/>
    <dgm:cxn modelId="{8D1507EB-43B8-4F90-983B-D5E74537D1AE}" type="presOf" srcId="{BBF3690D-9953-490C-B9D9-37869EFA7774}" destId="{DC6C2EF8-8840-4096-B616-1698B7AB5D64}" srcOrd="0" destOrd="0" presId="urn:microsoft.com/office/officeart/2005/8/layout/radial3"/>
    <dgm:cxn modelId="{D2B809F0-DCA5-42DD-A344-29BCEFC55521}" type="presOf" srcId="{7A68001B-179D-4ED8-A542-D757F4DCCD1A}" destId="{8F8BC1BE-89E6-47EC-A583-5438430D3AAF}" srcOrd="0" destOrd="0" presId="urn:microsoft.com/office/officeart/2005/8/layout/radial3"/>
    <dgm:cxn modelId="{649B52F2-5558-4C9E-B7AB-71A69B69F55A}" srcId="{F9926C44-01B4-49F2-A7E8-111737DA665A}" destId="{BBF3690D-9953-490C-B9D9-37869EFA7774}" srcOrd="1" destOrd="0" parTransId="{A54A28DD-BBAA-40FD-8630-F34060CB51BC}" sibTransId="{B1F4021E-B601-48BB-AF63-E20B4308B6A9}"/>
    <dgm:cxn modelId="{98C165FF-4724-48D7-8F9A-32DC83ADFFBF}" type="presOf" srcId="{9A1619F4-F4AB-4C0C-81DA-821BEAA2250C}" destId="{89F528EF-720F-4F61-8BAD-EFAA1D3A5F58}" srcOrd="0" destOrd="0" presId="urn:microsoft.com/office/officeart/2005/8/layout/radial3"/>
    <dgm:cxn modelId="{C1BDDE3E-00AC-4D9F-A0EC-BABAC33229B2}" type="presParOf" srcId="{8F8BC1BE-89E6-47EC-A583-5438430D3AAF}" destId="{741BFF1D-F94F-4266-968A-F0ED954D8B1C}" srcOrd="0" destOrd="0" presId="urn:microsoft.com/office/officeart/2005/8/layout/radial3"/>
    <dgm:cxn modelId="{4513444D-CF81-4D78-BD95-730AF46A5BFB}" type="presParOf" srcId="{741BFF1D-F94F-4266-968A-F0ED954D8B1C}" destId="{64BCA56B-4FAD-4F92-BEA1-BE962DB1498D}" srcOrd="0" destOrd="0" presId="urn:microsoft.com/office/officeart/2005/8/layout/radial3"/>
    <dgm:cxn modelId="{E088E5C4-534A-4CB6-AF61-F9A925D7611D}" type="presParOf" srcId="{741BFF1D-F94F-4266-968A-F0ED954D8B1C}" destId="{D8A03A86-5190-4EB1-816E-D645791F8E58}" srcOrd="1" destOrd="0" presId="urn:microsoft.com/office/officeart/2005/8/layout/radial3"/>
    <dgm:cxn modelId="{2C0B933B-1B1F-4985-BB63-4A1F1F7B52AF}" type="presParOf" srcId="{741BFF1D-F94F-4266-968A-F0ED954D8B1C}" destId="{DC6C2EF8-8840-4096-B616-1698B7AB5D64}" srcOrd="2" destOrd="0" presId="urn:microsoft.com/office/officeart/2005/8/layout/radial3"/>
    <dgm:cxn modelId="{87875C87-89E7-4CE4-B747-C5904B1A650A}" type="presParOf" srcId="{741BFF1D-F94F-4266-968A-F0ED954D8B1C}" destId="{CC8D27CC-C3DB-4FD9-B8AA-C6A76B0777AC}" srcOrd="3" destOrd="0" presId="urn:microsoft.com/office/officeart/2005/8/layout/radial3"/>
    <dgm:cxn modelId="{EDD0151C-BE8A-46DF-A247-0EC3582B03D3}" type="presParOf" srcId="{741BFF1D-F94F-4266-968A-F0ED954D8B1C}" destId="{89F528EF-720F-4F61-8BAD-EFAA1D3A5F5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D086BD-8D77-4A01-A9F6-589760CB2A2B}" type="doc">
      <dgm:prSet loTypeId="urn:microsoft.com/office/officeart/2005/8/layout/funnel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AF4431-7B4F-43F2-8D8E-E7B91F27AF3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prst="angle"/>
        </a:sp3d>
      </dgm:spPr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Transformative </a:t>
          </a:r>
        </a:p>
      </dgm:t>
    </dgm:pt>
    <dgm:pt modelId="{08B9F269-D4B9-4325-8C1F-26715F159D2F}" type="parTrans" cxnId="{09530672-5F89-489A-8BF2-936ACD23B0B7}">
      <dgm:prSet/>
      <dgm:spPr/>
      <dgm:t>
        <a:bodyPr/>
        <a:lstStyle/>
        <a:p>
          <a:endParaRPr lang="en-US"/>
        </a:p>
      </dgm:t>
    </dgm:pt>
    <dgm:pt modelId="{B3A87AF5-139C-480F-91FD-BCE18F5B995C}" type="sibTrans" cxnId="{09530672-5F89-489A-8BF2-936ACD23B0B7}">
      <dgm:prSet/>
      <dgm:spPr/>
      <dgm:t>
        <a:bodyPr/>
        <a:lstStyle/>
        <a:p>
          <a:endParaRPr lang="en-US"/>
        </a:p>
      </dgm:t>
    </dgm:pt>
    <dgm:pt modelId="{66FDD1F9-3162-4C1A-A839-F69B10BDB649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Facilitative </a:t>
          </a:r>
        </a:p>
      </dgm:t>
    </dgm:pt>
    <dgm:pt modelId="{F2C22275-E710-4E03-B2AF-7E14D1DDC78B}" type="parTrans" cxnId="{80EC73C6-E441-4E84-915D-E2AF35EB2674}">
      <dgm:prSet/>
      <dgm:spPr/>
      <dgm:t>
        <a:bodyPr/>
        <a:lstStyle/>
        <a:p>
          <a:endParaRPr lang="en-US"/>
        </a:p>
      </dgm:t>
    </dgm:pt>
    <dgm:pt modelId="{7BA62826-FF11-4A3A-A75D-0DCB82A06958}" type="sibTrans" cxnId="{80EC73C6-E441-4E84-915D-E2AF35EB2674}">
      <dgm:prSet/>
      <dgm:spPr/>
      <dgm:t>
        <a:bodyPr/>
        <a:lstStyle/>
        <a:p>
          <a:endParaRPr lang="en-US"/>
        </a:p>
      </dgm:t>
    </dgm:pt>
    <dgm:pt modelId="{49189B85-477F-494D-A993-4C1AFCB970C2}">
      <dgm:prSet phldrT="[Text]" custT="1"/>
      <dgm:spPr/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Evaluative</a:t>
          </a:r>
        </a:p>
      </dgm:t>
    </dgm:pt>
    <dgm:pt modelId="{B012B4FE-A31B-437D-A87B-3089CE990E9D}" type="parTrans" cxnId="{5F6ECF02-EFB8-4A07-98D3-4781E57C44DD}">
      <dgm:prSet/>
      <dgm:spPr/>
      <dgm:t>
        <a:bodyPr/>
        <a:lstStyle/>
        <a:p>
          <a:endParaRPr lang="en-US"/>
        </a:p>
      </dgm:t>
    </dgm:pt>
    <dgm:pt modelId="{D48729B9-C53B-43C7-B04D-7C0EB61E1F91}" type="sibTrans" cxnId="{5F6ECF02-EFB8-4A07-98D3-4781E57C44DD}">
      <dgm:prSet/>
      <dgm:spPr/>
      <dgm:t>
        <a:bodyPr/>
        <a:lstStyle/>
        <a:p>
          <a:endParaRPr lang="en-US"/>
        </a:p>
      </dgm:t>
    </dgm:pt>
    <dgm:pt modelId="{0295E7A1-44F3-4205-A087-ADA349627399}">
      <dgm:prSet phldrT="[Text]" custT="1"/>
      <dgm:spPr/>
      <dgm:t>
        <a:bodyPr/>
        <a:lstStyle/>
        <a:p>
          <a:r>
            <a:rPr lang="en-US" sz="3500" dirty="0">
              <a:latin typeface="Arial Rounded MT Bold" panose="020F0704030504030204" pitchFamily="34" charset="0"/>
            </a:rPr>
            <a:t>Mediation Techniques </a:t>
          </a:r>
        </a:p>
      </dgm:t>
    </dgm:pt>
    <dgm:pt modelId="{2349D930-B6E0-4CF2-BE74-B61B18910205}" type="parTrans" cxnId="{F89B77AD-0B3A-4099-9986-4A43A4D9128C}">
      <dgm:prSet/>
      <dgm:spPr/>
      <dgm:t>
        <a:bodyPr/>
        <a:lstStyle/>
        <a:p>
          <a:endParaRPr lang="en-US"/>
        </a:p>
      </dgm:t>
    </dgm:pt>
    <dgm:pt modelId="{31AC6E7C-C146-42D9-B16C-4A830F0E9F40}" type="sibTrans" cxnId="{F89B77AD-0B3A-4099-9986-4A43A4D9128C}">
      <dgm:prSet/>
      <dgm:spPr/>
      <dgm:t>
        <a:bodyPr/>
        <a:lstStyle/>
        <a:p>
          <a:endParaRPr lang="en-US"/>
        </a:p>
      </dgm:t>
    </dgm:pt>
    <dgm:pt modelId="{B588590C-76B0-49FF-BC1E-B53A82A833C6}" type="pres">
      <dgm:prSet presAssocID="{94D086BD-8D77-4A01-A9F6-589760CB2A2B}" presName="Name0" presStyleCnt="0">
        <dgm:presLayoutVars>
          <dgm:chMax val="4"/>
          <dgm:resizeHandles val="exact"/>
        </dgm:presLayoutVars>
      </dgm:prSet>
      <dgm:spPr/>
    </dgm:pt>
    <dgm:pt modelId="{1223FDD2-D722-4922-8B34-C230258C2885}" type="pres">
      <dgm:prSet presAssocID="{94D086BD-8D77-4A01-A9F6-589760CB2A2B}" presName="ellipse" presStyleLbl="trBgShp" presStyleIdx="0" presStyleCnt="1" custScaleX="124616" custLinFactNeighborX="-2064" custLinFactNeighborY="16977"/>
      <dgm:spPr/>
    </dgm:pt>
    <dgm:pt modelId="{24B0B728-7920-4B5F-9549-D39DEE600E3B}" type="pres">
      <dgm:prSet presAssocID="{94D086BD-8D77-4A01-A9F6-589760CB2A2B}" presName="arrow1" presStyleLbl="fgShp" presStyleIdx="0" presStyleCnt="1" custLinFactNeighborY="1901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4F7216D7-BA02-44A3-B45D-B99AB7E9E3DC}" type="pres">
      <dgm:prSet presAssocID="{94D086BD-8D77-4A01-A9F6-589760CB2A2B}" presName="rectangle" presStyleLbl="revTx" presStyleIdx="0" presStyleCnt="1" custScaleX="197183">
        <dgm:presLayoutVars>
          <dgm:bulletEnabled val="1"/>
        </dgm:presLayoutVars>
      </dgm:prSet>
      <dgm:spPr/>
    </dgm:pt>
    <dgm:pt modelId="{8E67C62C-1D0C-4423-BB7D-E4D618047909}" type="pres">
      <dgm:prSet presAssocID="{66FDD1F9-3162-4C1A-A839-F69B10BDB649}" presName="item1" presStyleLbl="node1" presStyleIdx="0" presStyleCnt="3" custScaleX="190567" custLinFactNeighborX="-21127" custLinFactNeighborY="5916">
        <dgm:presLayoutVars>
          <dgm:bulletEnabled val="1"/>
        </dgm:presLayoutVars>
      </dgm:prSet>
      <dgm:spPr/>
    </dgm:pt>
    <dgm:pt modelId="{29A88FBA-7964-4534-81EA-2215257E5CC3}" type="pres">
      <dgm:prSet presAssocID="{49189B85-477F-494D-A993-4C1AFCB970C2}" presName="item2" presStyleLbl="node1" presStyleIdx="1" presStyleCnt="3" custScaleX="227448" custLinFactNeighborX="-64226" custLinFactNeighborY="-8466">
        <dgm:presLayoutVars>
          <dgm:bulletEnabled val="1"/>
        </dgm:presLayoutVars>
      </dgm:prSet>
      <dgm:spPr/>
    </dgm:pt>
    <dgm:pt modelId="{056D223B-1AF6-4631-BF11-83F8D404E1C4}" type="pres">
      <dgm:prSet presAssocID="{0295E7A1-44F3-4205-A087-ADA349627399}" presName="item3" presStyleLbl="node1" presStyleIdx="2" presStyleCnt="3" custScaleX="274586" custLinFactNeighborX="38028" custLinFactNeighborY="14866">
        <dgm:presLayoutVars>
          <dgm:bulletEnabled val="1"/>
        </dgm:presLayoutVars>
      </dgm:prSet>
      <dgm:spPr/>
    </dgm:pt>
    <dgm:pt modelId="{D87B1802-093A-46A5-BF3A-7D921EA4D3B6}" type="pres">
      <dgm:prSet presAssocID="{94D086BD-8D77-4A01-A9F6-589760CB2A2B}" presName="funnel" presStyleLbl="trAlignAcc1" presStyleIdx="0" presStyleCnt="1" custScaleX="173360" custLinFactNeighborX="-2716" custLinFactNeighborY="679"/>
      <dgm:spPr/>
    </dgm:pt>
  </dgm:ptLst>
  <dgm:cxnLst>
    <dgm:cxn modelId="{5F6ECF02-EFB8-4A07-98D3-4781E57C44DD}" srcId="{94D086BD-8D77-4A01-A9F6-589760CB2A2B}" destId="{49189B85-477F-494D-A993-4C1AFCB970C2}" srcOrd="2" destOrd="0" parTransId="{B012B4FE-A31B-437D-A87B-3089CE990E9D}" sibTransId="{D48729B9-C53B-43C7-B04D-7C0EB61E1F91}"/>
    <dgm:cxn modelId="{16B1C20D-1CA0-46BC-A721-C336E799910A}" type="presOf" srcId="{94D086BD-8D77-4A01-A9F6-589760CB2A2B}" destId="{B588590C-76B0-49FF-BC1E-B53A82A833C6}" srcOrd="0" destOrd="0" presId="urn:microsoft.com/office/officeart/2005/8/layout/funnel1"/>
    <dgm:cxn modelId="{865D2625-773A-4625-A2B8-324F8EAD95B9}" type="presOf" srcId="{49189B85-477F-494D-A993-4C1AFCB970C2}" destId="{8E67C62C-1D0C-4423-BB7D-E4D618047909}" srcOrd="0" destOrd="0" presId="urn:microsoft.com/office/officeart/2005/8/layout/funnel1"/>
    <dgm:cxn modelId="{09530672-5F89-489A-8BF2-936ACD23B0B7}" srcId="{94D086BD-8D77-4A01-A9F6-589760CB2A2B}" destId="{07AF4431-7B4F-43F2-8D8E-E7B91F27AF33}" srcOrd="0" destOrd="0" parTransId="{08B9F269-D4B9-4325-8C1F-26715F159D2F}" sibTransId="{B3A87AF5-139C-480F-91FD-BCE18F5B995C}"/>
    <dgm:cxn modelId="{BAC7F1AB-B15F-40F4-B893-44E00A658E22}" type="presOf" srcId="{0295E7A1-44F3-4205-A087-ADA349627399}" destId="{4F7216D7-BA02-44A3-B45D-B99AB7E9E3DC}" srcOrd="0" destOrd="0" presId="urn:microsoft.com/office/officeart/2005/8/layout/funnel1"/>
    <dgm:cxn modelId="{F89B77AD-0B3A-4099-9986-4A43A4D9128C}" srcId="{94D086BD-8D77-4A01-A9F6-589760CB2A2B}" destId="{0295E7A1-44F3-4205-A087-ADA349627399}" srcOrd="3" destOrd="0" parTransId="{2349D930-B6E0-4CF2-BE74-B61B18910205}" sibTransId="{31AC6E7C-C146-42D9-B16C-4A830F0E9F40}"/>
    <dgm:cxn modelId="{314AB6B2-EF90-4D06-82C9-324CB622CB31}" type="presOf" srcId="{07AF4431-7B4F-43F2-8D8E-E7B91F27AF33}" destId="{056D223B-1AF6-4631-BF11-83F8D404E1C4}" srcOrd="0" destOrd="0" presId="urn:microsoft.com/office/officeart/2005/8/layout/funnel1"/>
    <dgm:cxn modelId="{80EC73C6-E441-4E84-915D-E2AF35EB2674}" srcId="{94D086BD-8D77-4A01-A9F6-589760CB2A2B}" destId="{66FDD1F9-3162-4C1A-A839-F69B10BDB649}" srcOrd="1" destOrd="0" parTransId="{F2C22275-E710-4E03-B2AF-7E14D1DDC78B}" sibTransId="{7BA62826-FF11-4A3A-A75D-0DCB82A06958}"/>
    <dgm:cxn modelId="{49F0F3EF-B675-4392-AE57-CBE3356AC1AC}" type="presOf" srcId="{66FDD1F9-3162-4C1A-A839-F69B10BDB649}" destId="{29A88FBA-7964-4534-81EA-2215257E5CC3}" srcOrd="0" destOrd="0" presId="urn:microsoft.com/office/officeart/2005/8/layout/funnel1"/>
    <dgm:cxn modelId="{FB07D8D6-82C6-42F4-A709-79EFF2E69749}" type="presParOf" srcId="{B588590C-76B0-49FF-BC1E-B53A82A833C6}" destId="{1223FDD2-D722-4922-8B34-C230258C2885}" srcOrd="0" destOrd="0" presId="urn:microsoft.com/office/officeart/2005/8/layout/funnel1"/>
    <dgm:cxn modelId="{A51E9CFF-C94B-4A6A-B706-0EB762B1F9DF}" type="presParOf" srcId="{B588590C-76B0-49FF-BC1E-B53A82A833C6}" destId="{24B0B728-7920-4B5F-9549-D39DEE600E3B}" srcOrd="1" destOrd="0" presId="urn:microsoft.com/office/officeart/2005/8/layout/funnel1"/>
    <dgm:cxn modelId="{9E52AAC2-7EFD-46EB-90A6-B8EC40258686}" type="presParOf" srcId="{B588590C-76B0-49FF-BC1E-B53A82A833C6}" destId="{4F7216D7-BA02-44A3-B45D-B99AB7E9E3DC}" srcOrd="2" destOrd="0" presId="urn:microsoft.com/office/officeart/2005/8/layout/funnel1"/>
    <dgm:cxn modelId="{7CB16383-365F-40EE-9E66-582A42390DDF}" type="presParOf" srcId="{B588590C-76B0-49FF-BC1E-B53A82A833C6}" destId="{8E67C62C-1D0C-4423-BB7D-E4D618047909}" srcOrd="3" destOrd="0" presId="urn:microsoft.com/office/officeart/2005/8/layout/funnel1"/>
    <dgm:cxn modelId="{C91D1842-BF90-4D0A-9CBA-927051503F77}" type="presParOf" srcId="{B588590C-76B0-49FF-BC1E-B53A82A833C6}" destId="{29A88FBA-7964-4534-81EA-2215257E5CC3}" srcOrd="4" destOrd="0" presId="urn:microsoft.com/office/officeart/2005/8/layout/funnel1"/>
    <dgm:cxn modelId="{8B640E57-3BAB-4057-BE0D-D1A606A8DD89}" type="presParOf" srcId="{B588590C-76B0-49FF-BC1E-B53A82A833C6}" destId="{056D223B-1AF6-4631-BF11-83F8D404E1C4}" srcOrd="5" destOrd="0" presId="urn:microsoft.com/office/officeart/2005/8/layout/funnel1"/>
    <dgm:cxn modelId="{65DE0305-6E6E-4304-B86A-F5CC0FD38112}" type="presParOf" srcId="{B588590C-76B0-49FF-BC1E-B53A82A833C6}" destId="{D87B1802-093A-46A5-BF3A-7D921EA4D3B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152ADA-C483-428B-A543-D0B551B1EBAB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2631A7CF-37F1-40AA-A6CC-AE4A2FD11BC9}">
      <dgm:prSet phldrT="[Text]" custT="1"/>
      <dgm:spPr/>
      <dgm:t>
        <a:bodyPr/>
        <a:lstStyle/>
        <a:p>
          <a:r>
            <a:rPr lang="en-US" sz="3000" dirty="0">
              <a:latin typeface="Arial Rounded MT Bold" panose="020F0704030504030204" pitchFamily="34" charset="0"/>
            </a:rPr>
            <a:t>Type</a:t>
          </a:r>
        </a:p>
      </dgm:t>
    </dgm:pt>
    <dgm:pt modelId="{76980CD0-D1F1-434B-8F5D-DC5ED12A1C2B}" type="parTrans" cxnId="{1D4DAF93-23F7-4A21-BEF5-C86518A0EE85}">
      <dgm:prSet/>
      <dgm:spPr/>
      <dgm:t>
        <a:bodyPr/>
        <a:lstStyle/>
        <a:p>
          <a:endParaRPr lang="en-US"/>
        </a:p>
      </dgm:t>
    </dgm:pt>
    <dgm:pt modelId="{29461A9C-769C-4418-856B-FD9D634E39E6}" type="sibTrans" cxnId="{1D4DAF93-23F7-4A21-BEF5-C86518A0EE85}">
      <dgm:prSet/>
      <dgm:spPr/>
      <dgm:t>
        <a:bodyPr/>
        <a:lstStyle/>
        <a:p>
          <a:endParaRPr lang="en-US"/>
        </a:p>
      </dgm:t>
    </dgm:pt>
    <dgm:pt modelId="{E57B59C8-09C3-4D32-A366-DA3D3AEF2AC6}">
      <dgm:prSet custT="1"/>
      <dgm:spPr/>
      <dgm:t>
        <a:bodyPr/>
        <a:lstStyle/>
        <a:p>
          <a:r>
            <a:rPr lang="en-US" sz="3000" b="1" dirty="0">
              <a:latin typeface="Arial Rounded MT Bold" panose="020F0704030504030204" pitchFamily="34" charset="0"/>
            </a:rPr>
            <a:t>National Legal Service Authority </a:t>
          </a:r>
        </a:p>
      </dgm:t>
    </dgm:pt>
    <dgm:pt modelId="{E84EECDC-A6F9-494F-A515-D63310AB85EC}" type="parTrans" cxnId="{A0E9C95A-DF91-4ECA-AB27-C8C5CD807828}">
      <dgm:prSet/>
      <dgm:spPr/>
      <dgm:t>
        <a:bodyPr/>
        <a:lstStyle/>
        <a:p>
          <a:endParaRPr lang="en-US"/>
        </a:p>
      </dgm:t>
    </dgm:pt>
    <dgm:pt modelId="{290BD724-3472-421A-AD2A-D259D7C2CC19}" type="sibTrans" cxnId="{A0E9C95A-DF91-4ECA-AB27-C8C5CD807828}">
      <dgm:prSet/>
      <dgm:spPr/>
      <dgm:t>
        <a:bodyPr/>
        <a:lstStyle/>
        <a:p>
          <a:endParaRPr lang="en-US"/>
        </a:p>
      </dgm:t>
    </dgm:pt>
    <dgm:pt modelId="{D8625819-4BD1-42C9-B7F8-19EA65857B3B}" type="pres">
      <dgm:prSet presAssocID="{4B152ADA-C483-428B-A543-D0B551B1EBAB}" presName="compositeShape" presStyleCnt="0">
        <dgm:presLayoutVars>
          <dgm:dir/>
          <dgm:resizeHandles/>
        </dgm:presLayoutVars>
      </dgm:prSet>
      <dgm:spPr/>
    </dgm:pt>
    <dgm:pt modelId="{BB333631-7507-4F52-9B73-5BFD1E3346DF}" type="pres">
      <dgm:prSet presAssocID="{4B152ADA-C483-428B-A543-D0B551B1EBAB}" presName="pyramid" presStyleLbl="node1" presStyleIdx="0" presStyleCnt="1" custScaleX="145380"/>
      <dgm:spPr/>
    </dgm:pt>
    <dgm:pt modelId="{B83C8C9A-A86A-4999-8C14-6FB0CFCA295D}" type="pres">
      <dgm:prSet presAssocID="{4B152ADA-C483-428B-A543-D0B551B1EBAB}" presName="theList" presStyleCnt="0"/>
      <dgm:spPr/>
    </dgm:pt>
    <dgm:pt modelId="{FCBFE73E-7255-421D-8511-1C952F6145EA}" type="pres">
      <dgm:prSet presAssocID="{2631A7CF-37F1-40AA-A6CC-AE4A2FD11BC9}" presName="aNode" presStyleLbl="fgAcc1" presStyleIdx="0" presStyleCnt="2" custScaleY="78508" custLinFactNeighborX="-1041" custLinFactNeighborY="-69345">
        <dgm:presLayoutVars>
          <dgm:bulletEnabled val="1"/>
        </dgm:presLayoutVars>
      </dgm:prSet>
      <dgm:spPr/>
    </dgm:pt>
    <dgm:pt modelId="{581B1660-14C4-4A34-8BA0-F10C0A96C081}" type="pres">
      <dgm:prSet presAssocID="{2631A7CF-37F1-40AA-A6CC-AE4A2FD11BC9}" presName="aSpace" presStyleCnt="0"/>
      <dgm:spPr/>
    </dgm:pt>
    <dgm:pt modelId="{2EE78E89-9E65-4F5D-922D-53FB6F889BC8}" type="pres">
      <dgm:prSet presAssocID="{E57B59C8-09C3-4D32-A366-DA3D3AEF2AC6}" presName="aNode" presStyleLbl="fgAcc1" presStyleIdx="1" presStyleCnt="2" custLinFactNeighborX="33923" custLinFactNeighborY="54257">
        <dgm:presLayoutVars>
          <dgm:bulletEnabled val="1"/>
        </dgm:presLayoutVars>
      </dgm:prSet>
      <dgm:spPr/>
    </dgm:pt>
    <dgm:pt modelId="{DC3BDEAD-B7EC-4464-AACB-2C2E643F8F04}" type="pres">
      <dgm:prSet presAssocID="{E57B59C8-09C3-4D32-A366-DA3D3AEF2AC6}" presName="aSpace" presStyleCnt="0"/>
      <dgm:spPr/>
    </dgm:pt>
  </dgm:ptLst>
  <dgm:cxnLst>
    <dgm:cxn modelId="{6977E823-D179-4B4C-8E69-98045263C0E0}" type="presOf" srcId="{E57B59C8-09C3-4D32-A366-DA3D3AEF2AC6}" destId="{2EE78E89-9E65-4F5D-922D-53FB6F889BC8}" srcOrd="0" destOrd="0" presId="urn:microsoft.com/office/officeart/2005/8/layout/pyramid2"/>
    <dgm:cxn modelId="{A0E9C95A-DF91-4ECA-AB27-C8C5CD807828}" srcId="{4B152ADA-C483-428B-A543-D0B551B1EBAB}" destId="{E57B59C8-09C3-4D32-A366-DA3D3AEF2AC6}" srcOrd="1" destOrd="0" parTransId="{E84EECDC-A6F9-494F-A515-D63310AB85EC}" sibTransId="{290BD724-3472-421A-AD2A-D259D7C2CC19}"/>
    <dgm:cxn modelId="{1D4DAF93-23F7-4A21-BEF5-C86518A0EE85}" srcId="{4B152ADA-C483-428B-A543-D0B551B1EBAB}" destId="{2631A7CF-37F1-40AA-A6CC-AE4A2FD11BC9}" srcOrd="0" destOrd="0" parTransId="{76980CD0-D1F1-434B-8F5D-DC5ED12A1C2B}" sibTransId="{29461A9C-769C-4418-856B-FD9D634E39E6}"/>
    <dgm:cxn modelId="{753BA596-44BA-4EBA-8C1F-1C70E3142586}" type="presOf" srcId="{2631A7CF-37F1-40AA-A6CC-AE4A2FD11BC9}" destId="{FCBFE73E-7255-421D-8511-1C952F6145EA}" srcOrd="0" destOrd="0" presId="urn:microsoft.com/office/officeart/2005/8/layout/pyramid2"/>
    <dgm:cxn modelId="{15E340F8-1CCD-4D81-8858-AF1EB002A5A6}" type="presOf" srcId="{4B152ADA-C483-428B-A543-D0B551B1EBAB}" destId="{D8625819-4BD1-42C9-B7F8-19EA65857B3B}" srcOrd="0" destOrd="0" presId="urn:microsoft.com/office/officeart/2005/8/layout/pyramid2"/>
    <dgm:cxn modelId="{D728DA04-68AD-410D-9825-0AC36726FF81}" type="presParOf" srcId="{D8625819-4BD1-42C9-B7F8-19EA65857B3B}" destId="{BB333631-7507-4F52-9B73-5BFD1E3346DF}" srcOrd="0" destOrd="0" presId="urn:microsoft.com/office/officeart/2005/8/layout/pyramid2"/>
    <dgm:cxn modelId="{DB46C45B-BF9E-4679-B31F-FF3175A0F01A}" type="presParOf" srcId="{D8625819-4BD1-42C9-B7F8-19EA65857B3B}" destId="{B83C8C9A-A86A-4999-8C14-6FB0CFCA295D}" srcOrd="1" destOrd="0" presId="urn:microsoft.com/office/officeart/2005/8/layout/pyramid2"/>
    <dgm:cxn modelId="{EEF3720A-2A53-4814-8C55-A9B98CFCAC53}" type="presParOf" srcId="{B83C8C9A-A86A-4999-8C14-6FB0CFCA295D}" destId="{FCBFE73E-7255-421D-8511-1C952F6145EA}" srcOrd="0" destOrd="0" presId="urn:microsoft.com/office/officeart/2005/8/layout/pyramid2"/>
    <dgm:cxn modelId="{7B3355A3-BEB6-4DB2-AA12-35DB5145C137}" type="presParOf" srcId="{B83C8C9A-A86A-4999-8C14-6FB0CFCA295D}" destId="{581B1660-14C4-4A34-8BA0-F10C0A96C081}" srcOrd="1" destOrd="0" presId="urn:microsoft.com/office/officeart/2005/8/layout/pyramid2"/>
    <dgm:cxn modelId="{7196EE15-FC13-40BE-9207-90D5526E073E}" type="presParOf" srcId="{B83C8C9A-A86A-4999-8C14-6FB0CFCA295D}" destId="{2EE78E89-9E65-4F5D-922D-53FB6F889BC8}" srcOrd="2" destOrd="0" presId="urn:microsoft.com/office/officeart/2005/8/layout/pyramid2"/>
    <dgm:cxn modelId="{12C6AAA1-F9BE-4047-B6AD-DA964B08C417}" type="presParOf" srcId="{B83C8C9A-A86A-4999-8C14-6FB0CFCA295D}" destId="{DC3BDEAD-B7EC-4464-AACB-2C2E643F8F0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BF2F20-D6EF-44EC-8DD6-0C1F5343A921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61B25-3A8C-4334-9129-9C4BC9F5C6C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Arial Rounded MT Bold" panose="020F0704030504030204" pitchFamily="34" charset="0"/>
            </a:rPr>
            <a:t>Laws on </a:t>
          </a:r>
          <a:r>
            <a:rPr lang="en-US" sz="2000" b="1" dirty="0" err="1">
              <a:latin typeface="Arial Rounded MT Bold" panose="020F0704030504030204" pitchFamily="34" charset="0"/>
            </a:rPr>
            <a:t>Lok</a:t>
          </a:r>
          <a:r>
            <a:rPr lang="en-US" sz="2000" b="1" dirty="0">
              <a:latin typeface="Arial Rounded MT Bold" panose="020F0704030504030204" pitchFamily="34" charset="0"/>
            </a:rPr>
            <a:t>  </a:t>
          </a:r>
          <a:r>
            <a:rPr lang="en-US" sz="2000" b="1" dirty="0" err="1">
              <a:latin typeface="Arial Rounded MT Bold" panose="020F0704030504030204" pitchFamily="34" charset="0"/>
            </a:rPr>
            <a:t>Adalat</a:t>
          </a:r>
          <a:r>
            <a:rPr lang="en-US" sz="2000" b="1" dirty="0">
              <a:latin typeface="Arial Rounded MT Bold" panose="020F0704030504030204" pitchFamily="34" charset="0"/>
            </a:rPr>
            <a:t>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9EE03B20-81CE-41A4-812A-9792B9B9DDF6}" type="parTrans" cxnId="{9EEBB864-E223-4096-AF43-B882BAB9B09A}">
      <dgm:prSet/>
      <dgm:spPr/>
      <dgm:t>
        <a:bodyPr/>
        <a:lstStyle/>
        <a:p>
          <a:endParaRPr lang="en-US" sz="3000">
            <a:latin typeface="Arial Rounded MT Bold" panose="020F0704030504030204" pitchFamily="34" charset="0"/>
          </a:endParaRPr>
        </a:p>
      </dgm:t>
    </dgm:pt>
    <dgm:pt modelId="{42E1EB61-8ED8-4B8B-9873-ACAB98DD1279}" type="sibTrans" cxnId="{9EEBB864-E223-4096-AF43-B882BAB9B09A}">
      <dgm:prSet/>
      <dgm:spPr/>
      <dgm:t>
        <a:bodyPr/>
        <a:lstStyle/>
        <a:p>
          <a:endParaRPr lang="en-US" sz="3000">
            <a:latin typeface="Arial Rounded MT Bold" panose="020F0704030504030204" pitchFamily="34" charset="0"/>
          </a:endParaRPr>
        </a:p>
      </dgm:t>
    </dgm:pt>
    <dgm:pt modelId="{FE175140-F99C-402C-874F-AFE492BA1635}">
      <dgm:prSet phldrT="[Text]" custT="1"/>
      <dgm:spPr/>
      <dgm:t>
        <a:bodyPr/>
        <a:lstStyle/>
        <a:p>
          <a:endParaRPr lang="en-US" sz="2000" dirty="0">
            <a:latin typeface="Arial Rounded MT Bold" panose="020F0704030504030204" pitchFamily="34" charset="0"/>
          </a:endParaRPr>
        </a:p>
        <a:p>
          <a:r>
            <a:rPr lang="en-US" sz="2000" dirty="0">
              <a:latin typeface="Arial Rounded MT Bold" panose="020F0704030504030204" pitchFamily="34" charset="0"/>
            </a:rPr>
            <a:t>Legal Services Authorities Act, 1987 </a:t>
          </a:r>
          <a:r>
            <a:rPr lang="en-US" sz="2000" b="1" dirty="0">
              <a:latin typeface="Arial Rounded MT Bold" panose="020F0704030504030204" pitchFamily="34" charset="0"/>
            </a:rPr>
            <a:t> </a:t>
          </a:r>
        </a:p>
        <a:p>
          <a:endParaRPr lang="en-US" sz="2000" dirty="0">
            <a:latin typeface="Arial Rounded MT Bold" panose="020F0704030504030204" pitchFamily="34" charset="0"/>
          </a:endParaRPr>
        </a:p>
      </dgm:t>
    </dgm:pt>
    <dgm:pt modelId="{F5A5B3BB-FB1E-4EEE-8C0F-A19B4CAAD330}" type="parTrans" cxnId="{26451A53-0F22-4A5F-945A-E31A8274DDEA}">
      <dgm:prSet custT="1"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E75A58DE-CD0F-4F4F-9795-AC1BF343CFF8}" type="sibTrans" cxnId="{26451A53-0F22-4A5F-945A-E31A8274DDEA}">
      <dgm:prSet/>
      <dgm:spPr/>
      <dgm:t>
        <a:bodyPr/>
        <a:lstStyle/>
        <a:p>
          <a:endParaRPr lang="en-US" sz="3000">
            <a:latin typeface="Arial Rounded MT Bold" panose="020F0704030504030204" pitchFamily="34" charset="0"/>
          </a:endParaRPr>
        </a:p>
      </dgm:t>
    </dgm:pt>
    <dgm:pt modelId="{3E86A9EE-AE8E-4B7D-B3E3-0077E9A4B4B6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</a:rPr>
            <a:t>National Legal Service Authority Rules,1995</a:t>
          </a:r>
        </a:p>
      </dgm:t>
    </dgm:pt>
    <dgm:pt modelId="{E00538A7-4ACA-4328-BD30-F8A1CDD403F1}" type="parTrans" cxnId="{10D62C61-A654-459B-BE31-A0B3AD59255A}">
      <dgm:prSet custT="1"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730EDED2-786C-4170-A256-E75E102B9608}" type="sibTrans" cxnId="{10D62C61-A654-459B-BE31-A0B3AD59255A}">
      <dgm:prSet/>
      <dgm:spPr/>
      <dgm:t>
        <a:bodyPr/>
        <a:lstStyle/>
        <a:p>
          <a:endParaRPr lang="en-US" sz="3000">
            <a:latin typeface="Arial Rounded MT Bold" panose="020F0704030504030204" pitchFamily="34" charset="0"/>
          </a:endParaRPr>
        </a:p>
      </dgm:t>
    </dgm:pt>
    <dgm:pt modelId="{50C14A92-1B7C-4026-899C-70DCCE0FF04E}">
      <dgm:prSet custT="1"/>
      <dgm:spPr/>
      <dgm:t>
        <a:bodyPr/>
        <a:lstStyle/>
        <a:p>
          <a:r>
            <a:rPr lang="en-US" sz="1800" dirty="0">
              <a:latin typeface="Arial Rounded MT Bold" panose="020F0704030504030204" pitchFamily="34" charset="0"/>
            </a:rPr>
            <a:t>The permanent </a:t>
          </a:r>
          <a:r>
            <a:rPr lang="en-US" sz="1800" dirty="0" err="1">
              <a:latin typeface="Arial Rounded MT Bold" panose="020F0704030504030204" pitchFamily="34" charset="0"/>
            </a:rPr>
            <a:t>Lok</a:t>
          </a:r>
          <a:r>
            <a:rPr lang="en-US" sz="1800" dirty="0">
              <a:latin typeface="Arial Rounded MT Bold" panose="020F0704030504030204" pitchFamily="34" charset="0"/>
            </a:rPr>
            <a:t> </a:t>
          </a:r>
          <a:r>
            <a:rPr lang="en-US" sz="1800" dirty="0" err="1">
              <a:latin typeface="Arial Rounded MT Bold" panose="020F0704030504030204" pitchFamily="34" charset="0"/>
            </a:rPr>
            <a:t>Adalt</a:t>
          </a:r>
          <a:r>
            <a:rPr lang="en-US" sz="1800" dirty="0">
              <a:latin typeface="Arial Rounded MT Bold" panose="020F0704030504030204" pitchFamily="34" charset="0"/>
            </a:rPr>
            <a:t> (other terms and Conditions of appointment of chairman and other persons )Rules,2003</a:t>
          </a:r>
        </a:p>
      </dgm:t>
    </dgm:pt>
    <dgm:pt modelId="{2257357A-2E26-4B77-9F99-44BFDBC747CF}" type="parTrans" cxnId="{F7FED94B-0B7C-4E63-A727-96FCDFF4A8C8}">
      <dgm:prSet custT="1"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0A8AD9C4-4EEB-41EF-A9EC-249C5D2610BC}" type="sibTrans" cxnId="{F7FED94B-0B7C-4E63-A727-96FCDFF4A8C8}">
      <dgm:prSet/>
      <dgm:spPr/>
      <dgm:t>
        <a:bodyPr/>
        <a:lstStyle/>
        <a:p>
          <a:endParaRPr lang="en-US"/>
        </a:p>
      </dgm:t>
    </dgm:pt>
    <dgm:pt modelId="{4495BAE3-C8A3-49F9-AEFC-9D5A5673F993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</a:rPr>
            <a:t>National Legal service authority (</a:t>
          </a:r>
          <a:r>
            <a:rPr lang="en-US" sz="2000" dirty="0" err="1">
              <a:solidFill>
                <a:schemeClr val="tx1"/>
              </a:solidFill>
              <a:latin typeface="Arial Rounded MT Bold" panose="020F0704030504030204" pitchFamily="34" charset="0"/>
            </a:rPr>
            <a:t>Lok</a:t>
          </a: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 Rounded MT Bold" panose="020F0704030504030204" pitchFamily="34" charset="0"/>
            </a:rPr>
            <a:t>adalt</a:t>
          </a: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</a:rPr>
            <a:t> )regulations ,2009</a:t>
          </a:r>
        </a:p>
      </dgm:t>
    </dgm:pt>
    <dgm:pt modelId="{4B19DEFF-21B9-42CC-8C2D-35DB79B4E83B}" type="parTrans" cxnId="{5A18DFEB-FEB8-49D8-BC83-6A87E74DDC3F}">
      <dgm:prSet custT="1"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B5970FF-366F-4925-85FD-5514F169C787}" type="sibTrans" cxnId="{5A18DFEB-FEB8-49D8-BC83-6A87E74DDC3F}">
      <dgm:prSet/>
      <dgm:spPr/>
      <dgm:t>
        <a:bodyPr/>
        <a:lstStyle/>
        <a:p>
          <a:endParaRPr lang="en-US"/>
        </a:p>
      </dgm:t>
    </dgm:pt>
    <dgm:pt modelId="{291BFA03-8B1A-47E2-8EB5-632917B4FE6F}" type="pres">
      <dgm:prSet presAssocID="{CFBF2F20-D6EF-44EC-8DD6-0C1F5343A9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5088B6-CD27-4F87-9103-53FF767E4B38}" type="pres">
      <dgm:prSet presAssocID="{0FE61B25-3A8C-4334-9129-9C4BC9F5C6C6}" presName="root1" presStyleCnt="0"/>
      <dgm:spPr/>
    </dgm:pt>
    <dgm:pt modelId="{1C294C1B-F672-435E-B083-B2DEC3C784CB}" type="pres">
      <dgm:prSet presAssocID="{0FE61B25-3A8C-4334-9129-9C4BC9F5C6C6}" presName="LevelOneTextNode" presStyleLbl="node0" presStyleIdx="0" presStyleCnt="1" custLinFactNeighborX="-4190" custLinFactNeighborY="-1523">
        <dgm:presLayoutVars>
          <dgm:chPref val="3"/>
        </dgm:presLayoutVars>
      </dgm:prSet>
      <dgm:spPr/>
    </dgm:pt>
    <dgm:pt modelId="{9CB1DD85-962D-4D25-AF81-2DABF3855E1B}" type="pres">
      <dgm:prSet presAssocID="{0FE61B25-3A8C-4334-9129-9C4BC9F5C6C6}" presName="level2hierChild" presStyleCnt="0"/>
      <dgm:spPr/>
    </dgm:pt>
    <dgm:pt modelId="{BC2B3F80-C6FC-40D6-9868-D2F96E7F3389}" type="pres">
      <dgm:prSet presAssocID="{F5A5B3BB-FB1E-4EEE-8C0F-A19B4CAAD330}" presName="conn2-1" presStyleLbl="parChTrans1D2" presStyleIdx="0" presStyleCnt="4"/>
      <dgm:spPr/>
    </dgm:pt>
    <dgm:pt modelId="{3CA8F2DC-D496-48DD-9AE0-9CA0C907072C}" type="pres">
      <dgm:prSet presAssocID="{F5A5B3BB-FB1E-4EEE-8C0F-A19B4CAAD330}" presName="connTx" presStyleLbl="parChTrans1D2" presStyleIdx="0" presStyleCnt="4"/>
      <dgm:spPr/>
    </dgm:pt>
    <dgm:pt modelId="{80B2CCFA-292B-4D35-845B-CB83CCD16D37}" type="pres">
      <dgm:prSet presAssocID="{FE175140-F99C-402C-874F-AFE492BA1635}" presName="root2" presStyleCnt="0"/>
      <dgm:spPr/>
    </dgm:pt>
    <dgm:pt modelId="{616F4D46-8E3E-4054-B401-74C15D3E97B4}" type="pres">
      <dgm:prSet presAssocID="{FE175140-F99C-402C-874F-AFE492BA1635}" presName="LevelTwoTextNode" presStyleLbl="node2" presStyleIdx="0" presStyleCnt="4" custScaleX="148470" custScaleY="76992">
        <dgm:presLayoutVars>
          <dgm:chPref val="3"/>
        </dgm:presLayoutVars>
      </dgm:prSet>
      <dgm:spPr/>
    </dgm:pt>
    <dgm:pt modelId="{C680D3DA-6CC1-4955-A86B-FB51E77834C8}" type="pres">
      <dgm:prSet presAssocID="{FE175140-F99C-402C-874F-AFE492BA1635}" presName="level3hierChild" presStyleCnt="0"/>
      <dgm:spPr/>
    </dgm:pt>
    <dgm:pt modelId="{57F06937-8110-4BD4-A35C-CDFC9B819DE7}" type="pres">
      <dgm:prSet presAssocID="{E00538A7-4ACA-4328-BD30-F8A1CDD403F1}" presName="conn2-1" presStyleLbl="parChTrans1D2" presStyleIdx="1" presStyleCnt="4"/>
      <dgm:spPr/>
    </dgm:pt>
    <dgm:pt modelId="{F614CB7E-041C-48A9-9849-F4595647100E}" type="pres">
      <dgm:prSet presAssocID="{E00538A7-4ACA-4328-BD30-F8A1CDD403F1}" presName="connTx" presStyleLbl="parChTrans1D2" presStyleIdx="1" presStyleCnt="4"/>
      <dgm:spPr/>
    </dgm:pt>
    <dgm:pt modelId="{08CDB35C-E580-4E4A-A99D-55B81D61BDEB}" type="pres">
      <dgm:prSet presAssocID="{3E86A9EE-AE8E-4B7D-B3E3-0077E9A4B4B6}" presName="root2" presStyleCnt="0"/>
      <dgm:spPr/>
    </dgm:pt>
    <dgm:pt modelId="{D5EE5DF3-A1DF-4CBC-B0FF-A62886B86B13}" type="pres">
      <dgm:prSet presAssocID="{3E86A9EE-AE8E-4B7D-B3E3-0077E9A4B4B6}" presName="LevelTwoTextNode" presStyleLbl="node2" presStyleIdx="1" presStyleCnt="4" custScaleX="149784" custScaleY="65847" custLinFactNeighborX="6475" custLinFactNeighborY="-5293">
        <dgm:presLayoutVars>
          <dgm:chPref val="3"/>
        </dgm:presLayoutVars>
      </dgm:prSet>
      <dgm:spPr/>
    </dgm:pt>
    <dgm:pt modelId="{60DA1049-5C8F-4371-9A23-63C6257A0CC6}" type="pres">
      <dgm:prSet presAssocID="{3E86A9EE-AE8E-4B7D-B3E3-0077E9A4B4B6}" presName="level3hierChild" presStyleCnt="0"/>
      <dgm:spPr/>
    </dgm:pt>
    <dgm:pt modelId="{911831F1-8E1D-4BA6-9B18-127D458EE16C}" type="pres">
      <dgm:prSet presAssocID="{2257357A-2E26-4B77-9F99-44BFDBC747CF}" presName="conn2-1" presStyleLbl="parChTrans1D2" presStyleIdx="2" presStyleCnt="4"/>
      <dgm:spPr/>
    </dgm:pt>
    <dgm:pt modelId="{B221AF82-20CF-4D25-8305-42A74D6D0EF2}" type="pres">
      <dgm:prSet presAssocID="{2257357A-2E26-4B77-9F99-44BFDBC747CF}" presName="connTx" presStyleLbl="parChTrans1D2" presStyleIdx="2" presStyleCnt="4"/>
      <dgm:spPr/>
    </dgm:pt>
    <dgm:pt modelId="{4A1AF7CA-D1E9-4582-837A-ADF41FDA98CE}" type="pres">
      <dgm:prSet presAssocID="{50C14A92-1B7C-4026-899C-70DCCE0FF04E}" presName="root2" presStyleCnt="0"/>
      <dgm:spPr/>
    </dgm:pt>
    <dgm:pt modelId="{9DFB82F8-58DF-4543-9433-EBA13A6EAB71}" type="pres">
      <dgm:prSet presAssocID="{50C14A92-1B7C-4026-899C-70DCCE0FF04E}" presName="LevelTwoTextNode" presStyleLbl="node2" presStyleIdx="2" presStyleCnt="4" custScaleX="160553" custScaleY="81179">
        <dgm:presLayoutVars>
          <dgm:chPref val="3"/>
        </dgm:presLayoutVars>
      </dgm:prSet>
      <dgm:spPr/>
    </dgm:pt>
    <dgm:pt modelId="{9CE0D09D-53CA-48FF-9685-CB6F3149B4AA}" type="pres">
      <dgm:prSet presAssocID="{50C14A92-1B7C-4026-899C-70DCCE0FF04E}" presName="level3hierChild" presStyleCnt="0"/>
      <dgm:spPr/>
    </dgm:pt>
    <dgm:pt modelId="{6419EAE6-A63B-4F86-993F-389D2E0C14C0}" type="pres">
      <dgm:prSet presAssocID="{4B19DEFF-21B9-42CC-8C2D-35DB79B4E83B}" presName="conn2-1" presStyleLbl="parChTrans1D2" presStyleIdx="3" presStyleCnt="4"/>
      <dgm:spPr/>
    </dgm:pt>
    <dgm:pt modelId="{CD80C147-4867-4133-B819-3C14870B4312}" type="pres">
      <dgm:prSet presAssocID="{4B19DEFF-21B9-42CC-8C2D-35DB79B4E83B}" presName="connTx" presStyleLbl="parChTrans1D2" presStyleIdx="3" presStyleCnt="4"/>
      <dgm:spPr/>
    </dgm:pt>
    <dgm:pt modelId="{FAEBC8BC-7971-4CB7-B797-8CE9B716EAB8}" type="pres">
      <dgm:prSet presAssocID="{4495BAE3-C8A3-49F9-AEFC-9D5A5673F993}" presName="root2" presStyleCnt="0"/>
      <dgm:spPr/>
    </dgm:pt>
    <dgm:pt modelId="{4EB60461-BD43-44BD-A841-A1CF51ACED49}" type="pres">
      <dgm:prSet presAssocID="{4495BAE3-C8A3-49F9-AEFC-9D5A5673F993}" presName="LevelTwoTextNode" presStyleLbl="node2" presStyleIdx="3" presStyleCnt="4" custScaleX="151337" custScaleY="75471">
        <dgm:presLayoutVars>
          <dgm:chPref val="3"/>
        </dgm:presLayoutVars>
      </dgm:prSet>
      <dgm:spPr/>
    </dgm:pt>
    <dgm:pt modelId="{A2FA1481-02E0-4B7E-941A-5B7C737B5A87}" type="pres">
      <dgm:prSet presAssocID="{4495BAE3-C8A3-49F9-AEFC-9D5A5673F993}" presName="level3hierChild" presStyleCnt="0"/>
      <dgm:spPr/>
    </dgm:pt>
  </dgm:ptLst>
  <dgm:cxnLst>
    <dgm:cxn modelId="{29146519-E7C1-41BC-88E7-54A2C6080EE2}" type="presOf" srcId="{E00538A7-4ACA-4328-BD30-F8A1CDD403F1}" destId="{57F06937-8110-4BD4-A35C-CDFC9B819DE7}" srcOrd="0" destOrd="0" presId="urn:microsoft.com/office/officeart/2005/8/layout/hierarchy2"/>
    <dgm:cxn modelId="{F5FB322A-CDA8-422A-8EA4-0FA502104EC5}" type="presOf" srcId="{FE175140-F99C-402C-874F-AFE492BA1635}" destId="{616F4D46-8E3E-4054-B401-74C15D3E97B4}" srcOrd="0" destOrd="0" presId="urn:microsoft.com/office/officeart/2005/8/layout/hierarchy2"/>
    <dgm:cxn modelId="{3FCC3130-E559-4E7D-8D5E-A8156A1F7A3E}" type="presOf" srcId="{F5A5B3BB-FB1E-4EEE-8C0F-A19B4CAAD330}" destId="{BC2B3F80-C6FC-40D6-9868-D2F96E7F3389}" srcOrd="0" destOrd="0" presId="urn:microsoft.com/office/officeart/2005/8/layout/hierarchy2"/>
    <dgm:cxn modelId="{A3753844-41FE-4EF7-B440-588EE649F667}" type="presOf" srcId="{E00538A7-4ACA-4328-BD30-F8A1CDD403F1}" destId="{F614CB7E-041C-48A9-9849-F4595647100E}" srcOrd="1" destOrd="0" presId="urn:microsoft.com/office/officeart/2005/8/layout/hierarchy2"/>
    <dgm:cxn modelId="{F7FED94B-0B7C-4E63-A727-96FCDFF4A8C8}" srcId="{0FE61B25-3A8C-4334-9129-9C4BC9F5C6C6}" destId="{50C14A92-1B7C-4026-899C-70DCCE0FF04E}" srcOrd="2" destOrd="0" parTransId="{2257357A-2E26-4B77-9F99-44BFDBC747CF}" sibTransId="{0A8AD9C4-4EEB-41EF-A9EC-249C5D2610BC}"/>
    <dgm:cxn modelId="{FA4E274C-06AA-4D0A-BAB6-1E5073320B87}" type="presOf" srcId="{CFBF2F20-D6EF-44EC-8DD6-0C1F5343A921}" destId="{291BFA03-8B1A-47E2-8EB5-632917B4FE6F}" srcOrd="0" destOrd="0" presId="urn:microsoft.com/office/officeart/2005/8/layout/hierarchy2"/>
    <dgm:cxn modelId="{FAD4B052-6E36-418B-BB45-DAECFDDAA7E1}" type="presOf" srcId="{4495BAE3-C8A3-49F9-AEFC-9D5A5673F993}" destId="{4EB60461-BD43-44BD-A841-A1CF51ACED49}" srcOrd="0" destOrd="0" presId="urn:microsoft.com/office/officeart/2005/8/layout/hierarchy2"/>
    <dgm:cxn modelId="{26451A53-0F22-4A5F-945A-E31A8274DDEA}" srcId="{0FE61B25-3A8C-4334-9129-9C4BC9F5C6C6}" destId="{FE175140-F99C-402C-874F-AFE492BA1635}" srcOrd="0" destOrd="0" parTransId="{F5A5B3BB-FB1E-4EEE-8C0F-A19B4CAAD330}" sibTransId="{E75A58DE-CD0F-4F4F-9795-AC1BF343CFF8}"/>
    <dgm:cxn modelId="{10D62C61-A654-459B-BE31-A0B3AD59255A}" srcId="{0FE61B25-3A8C-4334-9129-9C4BC9F5C6C6}" destId="{3E86A9EE-AE8E-4B7D-B3E3-0077E9A4B4B6}" srcOrd="1" destOrd="0" parTransId="{E00538A7-4ACA-4328-BD30-F8A1CDD403F1}" sibTransId="{730EDED2-786C-4170-A256-E75E102B9608}"/>
    <dgm:cxn modelId="{2C721F62-A3AE-439B-B8E7-C79899F02C1F}" type="presOf" srcId="{3E86A9EE-AE8E-4B7D-B3E3-0077E9A4B4B6}" destId="{D5EE5DF3-A1DF-4CBC-B0FF-A62886B86B13}" srcOrd="0" destOrd="0" presId="urn:microsoft.com/office/officeart/2005/8/layout/hierarchy2"/>
    <dgm:cxn modelId="{9EEBB864-E223-4096-AF43-B882BAB9B09A}" srcId="{CFBF2F20-D6EF-44EC-8DD6-0C1F5343A921}" destId="{0FE61B25-3A8C-4334-9129-9C4BC9F5C6C6}" srcOrd="0" destOrd="0" parTransId="{9EE03B20-81CE-41A4-812A-9792B9B9DDF6}" sibTransId="{42E1EB61-8ED8-4B8B-9873-ACAB98DD1279}"/>
    <dgm:cxn modelId="{33362C6A-727A-46AB-84A7-17FAB5502850}" type="presOf" srcId="{2257357A-2E26-4B77-9F99-44BFDBC747CF}" destId="{911831F1-8E1D-4BA6-9B18-127D458EE16C}" srcOrd="0" destOrd="0" presId="urn:microsoft.com/office/officeart/2005/8/layout/hierarchy2"/>
    <dgm:cxn modelId="{F399FC8B-E9C7-49EA-AA99-19942B8D6670}" type="presOf" srcId="{4B19DEFF-21B9-42CC-8C2D-35DB79B4E83B}" destId="{6419EAE6-A63B-4F86-993F-389D2E0C14C0}" srcOrd="0" destOrd="0" presId="urn:microsoft.com/office/officeart/2005/8/layout/hierarchy2"/>
    <dgm:cxn modelId="{E61D9DC0-163A-45DB-900B-1AB2B3647B6F}" type="presOf" srcId="{4B19DEFF-21B9-42CC-8C2D-35DB79B4E83B}" destId="{CD80C147-4867-4133-B819-3C14870B4312}" srcOrd="1" destOrd="0" presId="urn:microsoft.com/office/officeart/2005/8/layout/hierarchy2"/>
    <dgm:cxn modelId="{8E1BE6CE-9FF2-42CC-A513-D1BF9BA22AA7}" type="presOf" srcId="{2257357A-2E26-4B77-9F99-44BFDBC747CF}" destId="{B221AF82-20CF-4D25-8305-42A74D6D0EF2}" srcOrd="1" destOrd="0" presId="urn:microsoft.com/office/officeart/2005/8/layout/hierarchy2"/>
    <dgm:cxn modelId="{F00B47D3-2670-4C03-9A5A-7177DD148A2A}" type="presOf" srcId="{F5A5B3BB-FB1E-4EEE-8C0F-A19B4CAAD330}" destId="{3CA8F2DC-D496-48DD-9AE0-9CA0C907072C}" srcOrd="1" destOrd="0" presId="urn:microsoft.com/office/officeart/2005/8/layout/hierarchy2"/>
    <dgm:cxn modelId="{F30293D8-9E7C-4D47-8870-028321A4766A}" type="presOf" srcId="{0FE61B25-3A8C-4334-9129-9C4BC9F5C6C6}" destId="{1C294C1B-F672-435E-B083-B2DEC3C784CB}" srcOrd="0" destOrd="0" presId="urn:microsoft.com/office/officeart/2005/8/layout/hierarchy2"/>
    <dgm:cxn modelId="{5A18DFEB-FEB8-49D8-BC83-6A87E74DDC3F}" srcId="{0FE61B25-3A8C-4334-9129-9C4BC9F5C6C6}" destId="{4495BAE3-C8A3-49F9-AEFC-9D5A5673F993}" srcOrd="3" destOrd="0" parTransId="{4B19DEFF-21B9-42CC-8C2D-35DB79B4E83B}" sibTransId="{6B5970FF-366F-4925-85FD-5514F169C787}"/>
    <dgm:cxn modelId="{562F16F4-F695-441D-BD5A-762D017FCB2B}" type="presOf" srcId="{50C14A92-1B7C-4026-899C-70DCCE0FF04E}" destId="{9DFB82F8-58DF-4543-9433-EBA13A6EAB71}" srcOrd="0" destOrd="0" presId="urn:microsoft.com/office/officeart/2005/8/layout/hierarchy2"/>
    <dgm:cxn modelId="{5EC5A0A1-3F69-4F7E-A4AC-F318D4E0E784}" type="presParOf" srcId="{291BFA03-8B1A-47E2-8EB5-632917B4FE6F}" destId="{FE5088B6-CD27-4F87-9103-53FF767E4B38}" srcOrd="0" destOrd="0" presId="urn:microsoft.com/office/officeart/2005/8/layout/hierarchy2"/>
    <dgm:cxn modelId="{F3D5E0C5-F428-4EA4-B9B2-7EFBDF3293AB}" type="presParOf" srcId="{FE5088B6-CD27-4F87-9103-53FF767E4B38}" destId="{1C294C1B-F672-435E-B083-B2DEC3C784CB}" srcOrd="0" destOrd="0" presId="urn:microsoft.com/office/officeart/2005/8/layout/hierarchy2"/>
    <dgm:cxn modelId="{76CE7AE6-669D-48CA-AFF0-B3CEE12B859F}" type="presParOf" srcId="{FE5088B6-CD27-4F87-9103-53FF767E4B38}" destId="{9CB1DD85-962D-4D25-AF81-2DABF3855E1B}" srcOrd="1" destOrd="0" presId="urn:microsoft.com/office/officeart/2005/8/layout/hierarchy2"/>
    <dgm:cxn modelId="{25AA4E5B-179E-4E6F-B04A-94A44C8E974C}" type="presParOf" srcId="{9CB1DD85-962D-4D25-AF81-2DABF3855E1B}" destId="{BC2B3F80-C6FC-40D6-9868-D2F96E7F3389}" srcOrd="0" destOrd="0" presId="urn:microsoft.com/office/officeart/2005/8/layout/hierarchy2"/>
    <dgm:cxn modelId="{1468A844-3F3A-4C37-A415-01722466E4B1}" type="presParOf" srcId="{BC2B3F80-C6FC-40D6-9868-D2F96E7F3389}" destId="{3CA8F2DC-D496-48DD-9AE0-9CA0C907072C}" srcOrd="0" destOrd="0" presId="urn:microsoft.com/office/officeart/2005/8/layout/hierarchy2"/>
    <dgm:cxn modelId="{4C87FD7A-9D4B-4076-8582-28AE4FFD7F95}" type="presParOf" srcId="{9CB1DD85-962D-4D25-AF81-2DABF3855E1B}" destId="{80B2CCFA-292B-4D35-845B-CB83CCD16D37}" srcOrd="1" destOrd="0" presId="urn:microsoft.com/office/officeart/2005/8/layout/hierarchy2"/>
    <dgm:cxn modelId="{502DC612-1669-446D-BE54-807668DB4B00}" type="presParOf" srcId="{80B2CCFA-292B-4D35-845B-CB83CCD16D37}" destId="{616F4D46-8E3E-4054-B401-74C15D3E97B4}" srcOrd="0" destOrd="0" presId="urn:microsoft.com/office/officeart/2005/8/layout/hierarchy2"/>
    <dgm:cxn modelId="{9EF32293-985A-4204-97D3-210EEC2B33B4}" type="presParOf" srcId="{80B2CCFA-292B-4D35-845B-CB83CCD16D37}" destId="{C680D3DA-6CC1-4955-A86B-FB51E77834C8}" srcOrd="1" destOrd="0" presId="urn:microsoft.com/office/officeart/2005/8/layout/hierarchy2"/>
    <dgm:cxn modelId="{C93BD226-1B51-46FF-A336-46CF10C67AD5}" type="presParOf" srcId="{9CB1DD85-962D-4D25-AF81-2DABF3855E1B}" destId="{57F06937-8110-4BD4-A35C-CDFC9B819DE7}" srcOrd="2" destOrd="0" presId="urn:microsoft.com/office/officeart/2005/8/layout/hierarchy2"/>
    <dgm:cxn modelId="{498E5F9A-CE25-42A9-A2E9-E72145B81C9F}" type="presParOf" srcId="{57F06937-8110-4BD4-A35C-CDFC9B819DE7}" destId="{F614CB7E-041C-48A9-9849-F4595647100E}" srcOrd="0" destOrd="0" presId="urn:microsoft.com/office/officeart/2005/8/layout/hierarchy2"/>
    <dgm:cxn modelId="{C43FF47E-C8FE-4673-AEBB-74CCE80E777A}" type="presParOf" srcId="{9CB1DD85-962D-4D25-AF81-2DABF3855E1B}" destId="{08CDB35C-E580-4E4A-A99D-55B81D61BDEB}" srcOrd="3" destOrd="0" presId="urn:microsoft.com/office/officeart/2005/8/layout/hierarchy2"/>
    <dgm:cxn modelId="{85C93B0F-E7E1-43C0-8867-E6D25589E243}" type="presParOf" srcId="{08CDB35C-E580-4E4A-A99D-55B81D61BDEB}" destId="{D5EE5DF3-A1DF-4CBC-B0FF-A62886B86B13}" srcOrd="0" destOrd="0" presId="urn:microsoft.com/office/officeart/2005/8/layout/hierarchy2"/>
    <dgm:cxn modelId="{798CCCC4-A770-4369-AB03-3CEDC5CC5A24}" type="presParOf" srcId="{08CDB35C-E580-4E4A-A99D-55B81D61BDEB}" destId="{60DA1049-5C8F-4371-9A23-63C6257A0CC6}" srcOrd="1" destOrd="0" presId="urn:microsoft.com/office/officeart/2005/8/layout/hierarchy2"/>
    <dgm:cxn modelId="{91A4192A-C550-4CCE-998D-95B960B230BF}" type="presParOf" srcId="{9CB1DD85-962D-4D25-AF81-2DABF3855E1B}" destId="{911831F1-8E1D-4BA6-9B18-127D458EE16C}" srcOrd="4" destOrd="0" presId="urn:microsoft.com/office/officeart/2005/8/layout/hierarchy2"/>
    <dgm:cxn modelId="{DE1BA198-F1F1-4558-83CA-5847CD51808F}" type="presParOf" srcId="{911831F1-8E1D-4BA6-9B18-127D458EE16C}" destId="{B221AF82-20CF-4D25-8305-42A74D6D0EF2}" srcOrd="0" destOrd="0" presId="urn:microsoft.com/office/officeart/2005/8/layout/hierarchy2"/>
    <dgm:cxn modelId="{67D4696E-D2FB-40AE-957A-F75765C135FE}" type="presParOf" srcId="{9CB1DD85-962D-4D25-AF81-2DABF3855E1B}" destId="{4A1AF7CA-D1E9-4582-837A-ADF41FDA98CE}" srcOrd="5" destOrd="0" presId="urn:microsoft.com/office/officeart/2005/8/layout/hierarchy2"/>
    <dgm:cxn modelId="{632A0221-8C0A-4776-A21C-6241BDD84311}" type="presParOf" srcId="{4A1AF7CA-D1E9-4582-837A-ADF41FDA98CE}" destId="{9DFB82F8-58DF-4543-9433-EBA13A6EAB71}" srcOrd="0" destOrd="0" presId="urn:microsoft.com/office/officeart/2005/8/layout/hierarchy2"/>
    <dgm:cxn modelId="{60AC402F-B63B-4CE0-9C9C-61C63DFA428E}" type="presParOf" srcId="{4A1AF7CA-D1E9-4582-837A-ADF41FDA98CE}" destId="{9CE0D09D-53CA-48FF-9685-CB6F3149B4AA}" srcOrd="1" destOrd="0" presId="urn:microsoft.com/office/officeart/2005/8/layout/hierarchy2"/>
    <dgm:cxn modelId="{385726CC-A67F-43B4-A304-7B7EE8A76230}" type="presParOf" srcId="{9CB1DD85-962D-4D25-AF81-2DABF3855E1B}" destId="{6419EAE6-A63B-4F86-993F-389D2E0C14C0}" srcOrd="6" destOrd="0" presId="urn:microsoft.com/office/officeart/2005/8/layout/hierarchy2"/>
    <dgm:cxn modelId="{2CD8E449-CD9D-4CCB-B1C0-ABAE6B0C08C7}" type="presParOf" srcId="{6419EAE6-A63B-4F86-993F-389D2E0C14C0}" destId="{CD80C147-4867-4133-B819-3C14870B4312}" srcOrd="0" destOrd="0" presId="urn:microsoft.com/office/officeart/2005/8/layout/hierarchy2"/>
    <dgm:cxn modelId="{F880A57C-8AD9-4FD7-8A80-683F1E2C7C3E}" type="presParOf" srcId="{9CB1DD85-962D-4D25-AF81-2DABF3855E1B}" destId="{FAEBC8BC-7971-4CB7-B797-8CE9B716EAB8}" srcOrd="7" destOrd="0" presId="urn:microsoft.com/office/officeart/2005/8/layout/hierarchy2"/>
    <dgm:cxn modelId="{26FCC75F-5BBD-4AF1-AB25-B575C58780F7}" type="presParOf" srcId="{FAEBC8BC-7971-4CB7-B797-8CE9B716EAB8}" destId="{4EB60461-BD43-44BD-A841-A1CF51ACED49}" srcOrd="0" destOrd="0" presId="urn:microsoft.com/office/officeart/2005/8/layout/hierarchy2"/>
    <dgm:cxn modelId="{551C3E84-1F6A-4DCC-AD09-016FE6F6F60A}" type="presParOf" srcId="{FAEBC8BC-7971-4CB7-B797-8CE9B716EAB8}" destId="{A2FA1481-02E0-4B7E-941A-5B7C737B5A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FBD482-3B16-43D2-9DB0-F0413B12A573}" type="doc">
      <dgm:prSet loTypeId="urn:microsoft.com/office/officeart/2005/8/layout/radial4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FB7A81-737F-4ADF-A90C-24495FC151EE}">
      <dgm:prSet phldrT="[Text]" custT="1"/>
      <dgm:spPr/>
      <dgm:t>
        <a:bodyPr/>
        <a:lstStyle/>
        <a:p>
          <a:r>
            <a:rPr lang="en-US" sz="3500" dirty="0">
              <a:latin typeface="Arial Rounded MT Bold" panose="020F0704030504030204" pitchFamily="34" charset="0"/>
            </a:rPr>
            <a:t>Advantages </a:t>
          </a:r>
        </a:p>
      </dgm:t>
    </dgm:pt>
    <dgm:pt modelId="{734D407E-648A-48AD-B633-C47D3B7D5367}" type="parTrans" cxnId="{A0AF9DFB-8D2B-49B2-B848-F3C2A6B8A966}">
      <dgm:prSet/>
      <dgm:spPr/>
      <dgm:t>
        <a:bodyPr/>
        <a:lstStyle/>
        <a:p>
          <a:endParaRPr lang="en-US"/>
        </a:p>
      </dgm:t>
    </dgm:pt>
    <dgm:pt modelId="{427DF205-2ECE-48DE-9AAA-A53EA96B506A}" type="sibTrans" cxnId="{A0AF9DFB-8D2B-49B2-B848-F3C2A6B8A966}">
      <dgm:prSet/>
      <dgm:spPr/>
      <dgm:t>
        <a:bodyPr/>
        <a:lstStyle/>
        <a:p>
          <a:endParaRPr lang="en-US"/>
        </a:p>
      </dgm:t>
    </dgm:pt>
    <dgm:pt modelId="{7400976F-01D3-4660-B2CA-36BE230C21D4}">
      <dgm:prSet phldrT="[Text]"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Finality of Award  </a:t>
          </a:r>
        </a:p>
      </dgm:t>
    </dgm:pt>
    <dgm:pt modelId="{4D22A3E7-058B-413A-B057-671BA8FF088A}" type="parTrans" cxnId="{94482B72-6DE1-4A6C-ABFC-F85B063FCB0F}">
      <dgm:prSet/>
      <dgm:spPr/>
      <dgm:t>
        <a:bodyPr/>
        <a:lstStyle/>
        <a:p>
          <a:endParaRPr lang="en-US" sz="2500">
            <a:latin typeface="Arial Rounded MT Bold" panose="020F0704030504030204" pitchFamily="34" charset="0"/>
          </a:endParaRPr>
        </a:p>
      </dgm:t>
    </dgm:pt>
    <dgm:pt modelId="{8A996FA3-5BE6-42C9-A7F7-95C1E1DF9D72}" type="sibTrans" cxnId="{94482B72-6DE1-4A6C-ABFC-F85B063FCB0F}">
      <dgm:prSet/>
      <dgm:spPr/>
      <dgm:t>
        <a:bodyPr/>
        <a:lstStyle/>
        <a:p>
          <a:endParaRPr lang="en-US"/>
        </a:p>
      </dgm:t>
    </dgm:pt>
    <dgm:pt modelId="{9FF4D98E-CDCF-4C6D-B650-67F9C2366FC7}">
      <dgm:prSet phldrT="[Text]"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Confidential </a:t>
          </a:r>
        </a:p>
      </dgm:t>
    </dgm:pt>
    <dgm:pt modelId="{A924E230-CA6B-4160-8D21-232D38656AE8}" type="parTrans" cxnId="{5EA5EC70-6CA4-4BC3-BE5C-A4342A0322F1}">
      <dgm:prSet/>
      <dgm:spPr/>
      <dgm:t>
        <a:bodyPr/>
        <a:lstStyle/>
        <a:p>
          <a:endParaRPr lang="en-US" sz="2500">
            <a:latin typeface="Arial Rounded MT Bold" panose="020F0704030504030204" pitchFamily="34" charset="0"/>
          </a:endParaRPr>
        </a:p>
      </dgm:t>
    </dgm:pt>
    <dgm:pt modelId="{9E2BF9BA-E056-4967-BE9E-20FB067A088C}" type="sibTrans" cxnId="{5EA5EC70-6CA4-4BC3-BE5C-A4342A0322F1}">
      <dgm:prSet/>
      <dgm:spPr/>
      <dgm:t>
        <a:bodyPr/>
        <a:lstStyle/>
        <a:p>
          <a:endParaRPr lang="en-US"/>
        </a:p>
      </dgm:t>
    </dgm:pt>
    <dgm:pt modelId="{D9F3C475-66AF-4E9A-9B35-ED2D7A35BF93}">
      <dgm:prSet phldrT="[Text]" custT="1"/>
      <dgm:spPr/>
      <dgm:t>
        <a:bodyPr/>
        <a:lstStyle/>
        <a:p>
          <a:r>
            <a:rPr lang="en-US" sz="2500" dirty="0">
              <a:latin typeface="Arial Rounded MT Bold" panose="020F0704030504030204" pitchFamily="34" charset="0"/>
            </a:rPr>
            <a:t>Neutrality </a:t>
          </a:r>
        </a:p>
      </dgm:t>
    </dgm:pt>
    <dgm:pt modelId="{2AA67DD2-90B3-42D7-86E8-1A6DDAD12420}" type="parTrans" cxnId="{DA5FB0DC-05C2-4309-BA18-FE8EDCFE1900}">
      <dgm:prSet/>
      <dgm:spPr/>
      <dgm:t>
        <a:bodyPr/>
        <a:lstStyle/>
        <a:p>
          <a:endParaRPr lang="en-US" sz="2500">
            <a:latin typeface="Arial Rounded MT Bold" panose="020F0704030504030204" pitchFamily="34" charset="0"/>
          </a:endParaRPr>
        </a:p>
      </dgm:t>
    </dgm:pt>
    <dgm:pt modelId="{1727BBC3-711E-4500-AF3E-11F4F2020D10}" type="sibTrans" cxnId="{DA5FB0DC-05C2-4309-BA18-FE8EDCFE1900}">
      <dgm:prSet/>
      <dgm:spPr/>
      <dgm:t>
        <a:bodyPr/>
        <a:lstStyle/>
        <a:p>
          <a:endParaRPr lang="en-US"/>
        </a:p>
      </dgm:t>
    </dgm:pt>
    <dgm:pt modelId="{02341D65-C9DC-4995-A162-2D368851959C}" type="pres">
      <dgm:prSet presAssocID="{A3FBD482-3B16-43D2-9DB0-F0413B12A5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BBD798-6C3A-4E01-B046-5B3C88FB577B}" type="pres">
      <dgm:prSet presAssocID="{00FB7A81-737F-4ADF-A90C-24495FC151EE}" presName="centerShape" presStyleLbl="node0" presStyleIdx="0" presStyleCnt="1" custScaleX="156568" custScaleY="88828"/>
      <dgm:spPr/>
    </dgm:pt>
    <dgm:pt modelId="{F6AF10ED-1150-457F-A245-42D73A252D8D}" type="pres">
      <dgm:prSet presAssocID="{4D22A3E7-058B-413A-B057-671BA8FF088A}" presName="parTrans" presStyleLbl="bgSibTrans2D1" presStyleIdx="0" presStyleCnt="3"/>
      <dgm:spPr/>
    </dgm:pt>
    <dgm:pt modelId="{815D9123-ADB7-4E25-9EC7-7DD661A1B707}" type="pres">
      <dgm:prSet presAssocID="{7400976F-01D3-4660-B2CA-36BE230C21D4}" presName="node" presStyleLbl="node1" presStyleIdx="0" presStyleCnt="3">
        <dgm:presLayoutVars>
          <dgm:bulletEnabled val="1"/>
        </dgm:presLayoutVars>
      </dgm:prSet>
      <dgm:spPr/>
    </dgm:pt>
    <dgm:pt modelId="{0F3FBC28-1AC7-43AD-911B-9F177DF8343C}" type="pres">
      <dgm:prSet presAssocID="{A924E230-CA6B-4160-8D21-232D38656AE8}" presName="parTrans" presStyleLbl="bgSibTrans2D1" presStyleIdx="1" presStyleCnt="3"/>
      <dgm:spPr/>
    </dgm:pt>
    <dgm:pt modelId="{B6F18841-B027-4100-8CF4-3CDB0B3F4495}" type="pres">
      <dgm:prSet presAssocID="{9FF4D98E-CDCF-4C6D-B650-67F9C2366FC7}" presName="node" presStyleLbl="node1" presStyleIdx="1" presStyleCnt="3">
        <dgm:presLayoutVars>
          <dgm:bulletEnabled val="1"/>
        </dgm:presLayoutVars>
      </dgm:prSet>
      <dgm:spPr/>
    </dgm:pt>
    <dgm:pt modelId="{C0695900-46CB-426F-B2C8-0C7C2EF4CF4E}" type="pres">
      <dgm:prSet presAssocID="{2AA67DD2-90B3-42D7-86E8-1A6DDAD12420}" presName="parTrans" presStyleLbl="bgSibTrans2D1" presStyleIdx="2" presStyleCnt="3"/>
      <dgm:spPr/>
    </dgm:pt>
    <dgm:pt modelId="{43E4304B-ACF3-400E-ACEC-E62E836E3E4A}" type="pres">
      <dgm:prSet presAssocID="{D9F3C475-66AF-4E9A-9B35-ED2D7A35BF93}" presName="node" presStyleLbl="node1" presStyleIdx="2" presStyleCnt="3">
        <dgm:presLayoutVars>
          <dgm:bulletEnabled val="1"/>
        </dgm:presLayoutVars>
      </dgm:prSet>
      <dgm:spPr/>
    </dgm:pt>
  </dgm:ptLst>
  <dgm:cxnLst>
    <dgm:cxn modelId="{05393803-3D72-4984-9EE0-8D9AB03CD6FF}" type="presOf" srcId="{A3FBD482-3B16-43D2-9DB0-F0413B12A573}" destId="{02341D65-C9DC-4995-A162-2D368851959C}" srcOrd="0" destOrd="0" presId="urn:microsoft.com/office/officeart/2005/8/layout/radial4"/>
    <dgm:cxn modelId="{B75EEC26-9584-4A0F-AE22-C32F8C40E458}" type="presOf" srcId="{00FB7A81-737F-4ADF-A90C-24495FC151EE}" destId="{09BBD798-6C3A-4E01-B046-5B3C88FB577B}" srcOrd="0" destOrd="0" presId="urn:microsoft.com/office/officeart/2005/8/layout/radial4"/>
    <dgm:cxn modelId="{F60DAB2B-32F1-46A1-A618-2DD3059D2657}" type="presOf" srcId="{A924E230-CA6B-4160-8D21-232D38656AE8}" destId="{0F3FBC28-1AC7-43AD-911B-9F177DF8343C}" srcOrd="0" destOrd="0" presId="urn:microsoft.com/office/officeart/2005/8/layout/radial4"/>
    <dgm:cxn modelId="{2756CB68-50B3-4963-BFAA-E2DF444F6B06}" type="presOf" srcId="{4D22A3E7-058B-413A-B057-671BA8FF088A}" destId="{F6AF10ED-1150-457F-A245-42D73A252D8D}" srcOrd="0" destOrd="0" presId="urn:microsoft.com/office/officeart/2005/8/layout/radial4"/>
    <dgm:cxn modelId="{5EA5EC70-6CA4-4BC3-BE5C-A4342A0322F1}" srcId="{00FB7A81-737F-4ADF-A90C-24495FC151EE}" destId="{9FF4D98E-CDCF-4C6D-B650-67F9C2366FC7}" srcOrd="1" destOrd="0" parTransId="{A924E230-CA6B-4160-8D21-232D38656AE8}" sibTransId="{9E2BF9BA-E056-4967-BE9E-20FB067A088C}"/>
    <dgm:cxn modelId="{94482B72-6DE1-4A6C-ABFC-F85B063FCB0F}" srcId="{00FB7A81-737F-4ADF-A90C-24495FC151EE}" destId="{7400976F-01D3-4660-B2CA-36BE230C21D4}" srcOrd="0" destOrd="0" parTransId="{4D22A3E7-058B-413A-B057-671BA8FF088A}" sibTransId="{8A996FA3-5BE6-42C9-A7F7-95C1E1DF9D72}"/>
    <dgm:cxn modelId="{261A6294-7992-48CB-B2C4-2331DBA86E39}" type="presOf" srcId="{9FF4D98E-CDCF-4C6D-B650-67F9C2366FC7}" destId="{B6F18841-B027-4100-8CF4-3CDB0B3F4495}" srcOrd="0" destOrd="0" presId="urn:microsoft.com/office/officeart/2005/8/layout/radial4"/>
    <dgm:cxn modelId="{E2276F95-A865-4770-9EA3-4FCD49490339}" type="presOf" srcId="{7400976F-01D3-4660-B2CA-36BE230C21D4}" destId="{815D9123-ADB7-4E25-9EC7-7DD661A1B707}" srcOrd="0" destOrd="0" presId="urn:microsoft.com/office/officeart/2005/8/layout/radial4"/>
    <dgm:cxn modelId="{B78DEAC5-3AE9-497F-B20B-2DC462E158DB}" type="presOf" srcId="{D9F3C475-66AF-4E9A-9B35-ED2D7A35BF93}" destId="{43E4304B-ACF3-400E-ACEC-E62E836E3E4A}" srcOrd="0" destOrd="0" presId="urn:microsoft.com/office/officeart/2005/8/layout/radial4"/>
    <dgm:cxn modelId="{F9BA7FDC-E9A6-42D7-A859-4EDDEBA7FB7E}" type="presOf" srcId="{2AA67DD2-90B3-42D7-86E8-1A6DDAD12420}" destId="{C0695900-46CB-426F-B2C8-0C7C2EF4CF4E}" srcOrd="0" destOrd="0" presId="urn:microsoft.com/office/officeart/2005/8/layout/radial4"/>
    <dgm:cxn modelId="{DA5FB0DC-05C2-4309-BA18-FE8EDCFE1900}" srcId="{00FB7A81-737F-4ADF-A90C-24495FC151EE}" destId="{D9F3C475-66AF-4E9A-9B35-ED2D7A35BF93}" srcOrd="2" destOrd="0" parTransId="{2AA67DD2-90B3-42D7-86E8-1A6DDAD12420}" sibTransId="{1727BBC3-711E-4500-AF3E-11F4F2020D10}"/>
    <dgm:cxn modelId="{A0AF9DFB-8D2B-49B2-B848-F3C2A6B8A966}" srcId="{A3FBD482-3B16-43D2-9DB0-F0413B12A573}" destId="{00FB7A81-737F-4ADF-A90C-24495FC151EE}" srcOrd="0" destOrd="0" parTransId="{734D407E-648A-48AD-B633-C47D3B7D5367}" sibTransId="{427DF205-2ECE-48DE-9AAA-A53EA96B506A}"/>
    <dgm:cxn modelId="{F8FE1803-DDC9-412A-9B0C-9A867788731A}" type="presParOf" srcId="{02341D65-C9DC-4995-A162-2D368851959C}" destId="{09BBD798-6C3A-4E01-B046-5B3C88FB577B}" srcOrd="0" destOrd="0" presId="urn:microsoft.com/office/officeart/2005/8/layout/radial4"/>
    <dgm:cxn modelId="{487365C4-B0C1-4381-812F-6B57EB5F503B}" type="presParOf" srcId="{02341D65-C9DC-4995-A162-2D368851959C}" destId="{F6AF10ED-1150-457F-A245-42D73A252D8D}" srcOrd="1" destOrd="0" presId="urn:microsoft.com/office/officeart/2005/8/layout/radial4"/>
    <dgm:cxn modelId="{BC69CF45-5ED6-40F8-9C56-6680CCEFF9F4}" type="presParOf" srcId="{02341D65-C9DC-4995-A162-2D368851959C}" destId="{815D9123-ADB7-4E25-9EC7-7DD661A1B707}" srcOrd="2" destOrd="0" presId="urn:microsoft.com/office/officeart/2005/8/layout/radial4"/>
    <dgm:cxn modelId="{B5F20326-C509-4630-B9AF-7D739F54B6D4}" type="presParOf" srcId="{02341D65-C9DC-4995-A162-2D368851959C}" destId="{0F3FBC28-1AC7-43AD-911B-9F177DF8343C}" srcOrd="3" destOrd="0" presId="urn:microsoft.com/office/officeart/2005/8/layout/radial4"/>
    <dgm:cxn modelId="{EEDAB938-6388-457E-809E-B8604C6AE29C}" type="presParOf" srcId="{02341D65-C9DC-4995-A162-2D368851959C}" destId="{B6F18841-B027-4100-8CF4-3CDB0B3F4495}" srcOrd="4" destOrd="0" presId="urn:microsoft.com/office/officeart/2005/8/layout/radial4"/>
    <dgm:cxn modelId="{097F7841-3D64-4FA1-B264-18F99CE35F5D}" type="presParOf" srcId="{02341D65-C9DC-4995-A162-2D368851959C}" destId="{C0695900-46CB-426F-B2C8-0C7C2EF4CF4E}" srcOrd="5" destOrd="0" presId="urn:microsoft.com/office/officeart/2005/8/layout/radial4"/>
    <dgm:cxn modelId="{CA9B388A-68AC-44F6-B0B5-2469C24B3A1D}" type="presParOf" srcId="{02341D65-C9DC-4995-A162-2D368851959C}" destId="{43E4304B-ACF3-400E-ACEC-E62E836E3E4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50827-414D-4B35-897F-93F179E2B623}">
      <dsp:nvSpPr>
        <dsp:cNvPr id="0" name=""/>
        <dsp:cNvSpPr/>
      </dsp:nvSpPr>
      <dsp:spPr>
        <a:xfrm>
          <a:off x="4434" y="0"/>
          <a:ext cx="9086477" cy="3008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 Rounded MT Bold" panose="020F0704030504030204" pitchFamily="34" charset="0"/>
            </a:rPr>
            <a:t>“I had learnt the true picture of law. I had learnt to find out the better side of human nature and to enter men's heart. I </a:t>
          </a:r>
          <a:r>
            <a:rPr lang="en-US" sz="2200" kern="1200" dirty="0" err="1">
              <a:latin typeface="Arial Rounded MT Bold" panose="020F0704030504030204" pitchFamily="34" charset="0"/>
            </a:rPr>
            <a:t>realised</a:t>
          </a:r>
          <a:r>
            <a:rPr lang="en-US" sz="2200" kern="1200" dirty="0">
              <a:latin typeface="Arial Rounded MT Bold" panose="020F0704030504030204" pitchFamily="34" charset="0"/>
            </a:rPr>
            <a:t> that the true function of a lawyer was to unite parties riven asunder. The lesson was so indelibly burnt into me that a large part of my time during the twenty years of my practice as a lawyer was occupied in bringing about private compromised of hundred of cases. I lost nothing thereby-not even money-certainly not my soul.”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 Rounded MT Bold" panose="020F0704030504030204" pitchFamily="34" charset="0"/>
            </a:rPr>
            <a:t>~ Mahatma Gandhi</a:t>
          </a:r>
        </a:p>
      </dsp:txBody>
      <dsp:txXfrm>
        <a:off x="92558" y="88124"/>
        <a:ext cx="8910229" cy="2832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CA56B-4FAD-4F92-BEA1-BE962DB1498D}">
      <dsp:nvSpPr>
        <dsp:cNvPr id="0" name=""/>
        <dsp:cNvSpPr/>
      </dsp:nvSpPr>
      <dsp:spPr>
        <a:xfrm>
          <a:off x="3101580" y="1206500"/>
          <a:ext cx="3484920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rgbClr val="C00000"/>
              </a:solidFill>
              <a:latin typeface="Arial Rounded MT Bold" panose="020F0704030504030204" pitchFamily="34" charset="0"/>
            </a:rPr>
            <a:t>ADR  </a:t>
          </a:r>
        </a:p>
      </dsp:txBody>
      <dsp:txXfrm>
        <a:off x="3611935" y="1646670"/>
        <a:ext cx="2464210" cy="2125326"/>
      </dsp:txXfrm>
    </dsp:sp>
    <dsp:sp modelId="{D8A03A86-5190-4EB1-816E-D645791F8E58}">
      <dsp:nvSpPr>
        <dsp:cNvPr id="0" name=""/>
        <dsp:cNvSpPr/>
      </dsp:nvSpPr>
      <dsp:spPr>
        <a:xfrm>
          <a:off x="3487867" y="174485"/>
          <a:ext cx="2650186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Mediation  </a:t>
          </a:r>
        </a:p>
      </dsp:txBody>
      <dsp:txXfrm>
        <a:off x="3875978" y="394570"/>
        <a:ext cx="1873964" cy="1062663"/>
      </dsp:txXfrm>
    </dsp:sp>
    <dsp:sp modelId="{DC6C2EF8-8840-4096-B616-1698B7AB5D64}">
      <dsp:nvSpPr>
        <dsp:cNvPr id="0" name=""/>
        <dsp:cNvSpPr/>
      </dsp:nvSpPr>
      <dsp:spPr>
        <a:xfrm>
          <a:off x="5663605" y="790236"/>
          <a:ext cx="3243760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Conciliation</a:t>
          </a:r>
        </a:p>
      </dsp:txBody>
      <dsp:txXfrm>
        <a:off x="6138643" y="1010321"/>
        <a:ext cx="2293684" cy="1062663"/>
      </dsp:txXfrm>
    </dsp:sp>
    <dsp:sp modelId="{C2091E03-0C8A-4AB5-8239-884563795F12}">
      <dsp:nvSpPr>
        <dsp:cNvPr id="0" name=""/>
        <dsp:cNvSpPr/>
      </dsp:nvSpPr>
      <dsp:spPr>
        <a:xfrm>
          <a:off x="6326976" y="2730553"/>
          <a:ext cx="2459281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Arial Rounded MT Bold" panose="020F0704030504030204" pitchFamily="34" charset="0"/>
            </a:rPr>
            <a:t>Lok</a:t>
          </a:r>
          <a:r>
            <a:rPr lang="en-US" sz="2500" kern="1200" dirty="0">
              <a:latin typeface="Arial Rounded MT Bold" panose="020F0704030504030204" pitchFamily="34" charset="0"/>
            </a:rPr>
            <a:t> </a:t>
          </a:r>
          <a:r>
            <a:rPr lang="en-US" sz="2500" kern="1200" dirty="0" err="1">
              <a:latin typeface="Arial Rounded MT Bold" panose="020F0704030504030204" pitchFamily="34" charset="0"/>
            </a:rPr>
            <a:t>Adalat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6687129" y="2950638"/>
        <a:ext cx="1738975" cy="1062663"/>
      </dsp:txXfrm>
    </dsp:sp>
    <dsp:sp modelId="{CC8D27CC-C3DB-4FD9-B8AA-C6A76B0777AC}">
      <dsp:nvSpPr>
        <dsp:cNvPr id="0" name=""/>
        <dsp:cNvSpPr/>
      </dsp:nvSpPr>
      <dsp:spPr>
        <a:xfrm>
          <a:off x="4169992" y="3915833"/>
          <a:ext cx="2568522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Arbitration</a:t>
          </a:r>
        </a:p>
      </dsp:txBody>
      <dsp:txXfrm>
        <a:off x="4546143" y="4135918"/>
        <a:ext cx="1816220" cy="1062663"/>
      </dsp:txXfrm>
    </dsp:sp>
    <dsp:sp modelId="{89F528EF-720F-4F61-8BAD-EFAA1D3A5F58}">
      <dsp:nvSpPr>
        <dsp:cNvPr id="0" name=""/>
        <dsp:cNvSpPr/>
      </dsp:nvSpPr>
      <dsp:spPr>
        <a:xfrm>
          <a:off x="1039222" y="3294916"/>
          <a:ext cx="3115584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Negotiation </a:t>
          </a:r>
        </a:p>
      </dsp:txBody>
      <dsp:txXfrm>
        <a:off x="1495489" y="3515001"/>
        <a:ext cx="2203050" cy="1062663"/>
      </dsp:txXfrm>
    </dsp:sp>
    <dsp:sp modelId="{B11200ED-6A3D-4594-8205-A0C902E4EAD2}">
      <dsp:nvSpPr>
        <dsp:cNvPr id="0" name=""/>
        <dsp:cNvSpPr/>
      </dsp:nvSpPr>
      <dsp:spPr>
        <a:xfrm>
          <a:off x="1062526" y="1235966"/>
          <a:ext cx="2396568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Med-</a:t>
          </a:r>
          <a:r>
            <a:rPr lang="en-US" sz="2500" kern="1200" dirty="0" err="1">
              <a:latin typeface="Arial Rounded MT Bold" panose="020F0704030504030204" pitchFamily="34" charset="0"/>
            </a:rPr>
            <a:t>Arb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1413495" y="1456051"/>
        <a:ext cx="1694630" cy="1062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DCD0F-8AF0-42BC-8A8E-0FCE9E36486B}">
      <dsp:nvSpPr>
        <dsp:cNvPr id="0" name=""/>
        <dsp:cNvSpPr/>
      </dsp:nvSpPr>
      <dsp:spPr>
        <a:xfrm>
          <a:off x="0" y="2802106"/>
          <a:ext cx="8667482" cy="6130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Closure </a:t>
          </a:r>
        </a:p>
      </dsp:txBody>
      <dsp:txXfrm>
        <a:off x="0" y="2802106"/>
        <a:ext cx="8667482" cy="613032"/>
      </dsp:txXfrm>
    </dsp:sp>
    <dsp:sp modelId="{41906ED0-FEEB-4791-8C5F-0EA510C26EA8}">
      <dsp:nvSpPr>
        <dsp:cNvPr id="0" name=""/>
        <dsp:cNvSpPr/>
      </dsp:nvSpPr>
      <dsp:spPr>
        <a:xfrm rot="10800000">
          <a:off x="0" y="1868457"/>
          <a:ext cx="8667482" cy="942843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Separate Session  </a:t>
          </a:r>
        </a:p>
      </dsp:txBody>
      <dsp:txXfrm rot="10800000">
        <a:off x="0" y="1868457"/>
        <a:ext cx="8667482" cy="612631"/>
      </dsp:txXfrm>
    </dsp:sp>
    <dsp:sp modelId="{320EC284-A36A-4CE3-B376-DE1177995995}">
      <dsp:nvSpPr>
        <dsp:cNvPr id="0" name=""/>
        <dsp:cNvSpPr/>
      </dsp:nvSpPr>
      <dsp:spPr>
        <a:xfrm rot="10800000">
          <a:off x="0" y="934809"/>
          <a:ext cx="8667482" cy="942843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Joint Session </a:t>
          </a:r>
        </a:p>
      </dsp:txBody>
      <dsp:txXfrm rot="10800000">
        <a:off x="0" y="934809"/>
        <a:ext cx="8667482" cy="612631"/>
      </dsp:txXfrm>
    </dsp:sp>
    <dsp:sp modelId="{9A1ED841-18A5-4E3B-8861-75966DC4DC07}">
      <dsp:nvSpPr>
        <dsp:cNvPr id="0" name=""/>
        <dsp:cNvSpPr/>
      </dsp:nvSpPr>
      <dsp:spPr>
        <a:xfrm rot="10800000">
          <a:off x="0" y="1161"/>
          <a:ext cx="8667482" cy="942843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Introduction </a:t>
          </a:r>
        </a:p>
      </dsp:txBody>
      <dsp:txXfrm rot="10800000">
        <a:off x="0" y="1161"/>
        <a:ext cx="8667482" cy="612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3FDD2-D722-4922-8B34-C230258C2885}">
      <dsp:nvSpPr>
        <dsp:cNvPr id="0" name=""/>
        <dsp:cNvSpPr/>
      </dsp:nvSpPr>
      <dsp:spPr>
        <a:xfrm>
          <a:off x="1469607" y="477712"/>
          <a:ext cx="5444224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0B728-7920-4B5F-9549-D39DEE600E3B}">
      <dsp:nvSpPr>
        <dsp:cNvPr id="0" name=""/>
        <dsp:cNvSpPr/>
      </dsp:nvSpPr>
      <dsp:spPr>
        <a:xfrm>
          <a:off x="3865331" y="4038337"/>
          <a:ext cx="846666" cy="541866"/>
        </a:xfrm>
        <a:prstGeom prst="downArrow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contourW="15875">
          <a:bevelT w="101600" h="25400" prst="softRound"/>
          <a:contourClr>
            <a:schemeClr val="accent2">
              <a:shade val="3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F7216D7-BA02-44A3-B45D-B99AB7E9E3DC}">
      <dsp:nvSpPr>
        <dsp:cNvPr id="0" name=""/>
        <dsp:cNvSpPr/>
      </dsp:nvSpPr>
      <dsp:spPr>
        <a:xfrm>
          <a:off x="281906" y="4368800"/>
          <a:ext cx="8013517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 Rounded MT Bold" panose="020F0704030504030204" pitchFamily="34" charset="0"/>
            </a:rPr>
            <a:t>Mediation </a:t>
          </a:r>
        </a:p>
      </dsp:txBody>
      <dsp:txXfrm>
        <a:off x="281906" y="4368800"/>
        <a:ext cx="8013517" cy="1016000"/>
      </dsp:txXfrm>
    </dsp:sp>
    <dsp:sp modelId="{8E67C62C-1D0C-4423-BB7D-E4D618047909}">
      <dsp:nvSpPr>
        <dsp:cNvPr id="0" name=""/>
        <dsp:cNvSpPr/>
      </dsp:nvSpPr>
      <dsp:spPr>
        <a:xfrm>
          <a:off x="2673742" y="1944698"/>
          <a:ext cx="2904241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Types</a:t>
          </a:r>
        </a:p>
      </dsp:txBody>
      <dsp:txXfrm>
        <a:off x="3099058" y="2167883"/>
        <a:ext cx="2053609" cy="1077630"/>
      </dsp:txXfrm>
    </dsp:sp>
    <dsp:sp modelId="{29A88FBA-7964-4534-81EA-2215257E5CC3}">
      <dsp:nvSpPr>
        <dsp:cNvPr id="0" name=""/>
        <dsp:cNvSpPr/>
      </dsp:nvSpPr>
      <dsp:spPr>
        <a:xfrm>
          <a:off x="774166" y="582178"/>
          <a:ext cx="3208721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77"/>
            </a:rPr>
            <a:t>Stages </a:t>
          </a:r>
        </a:p>
      </dsp:txBody>
      <dsp:txXfrm>
        <a:off x="1244072" y="805363"/>
        <a:ext cx="2268909" cy="1077630"/>
      </dsp:txXfrm>
    </dsp:sp>
    <dsp:sp modelId="{056D223B-1AF6-4631-BF11-83F8D404E1C4}">
      <dsp:nvSpPr>
        <dsp:cNvPr id="0" name=""/>
        <dsp:cNvSpPr/>
      </dsp:nvSpPr>
      <dsp:spPr>
        <a:xfrm>
          <a:off x="3839338" y="569288"/>
          <a:ext cx="3310814" cy="1524000"/>
        </a:xfrm>
        <a:prstGeom prst="ellipse">
          <a:avLst/>
        </a:prstGeom>
        <a:gradFill rotWithShape="1">
          <a:gsLst>
            <a:gs pos="0">
              <a:schemeClr val="accent2">
                <a:tint val="20000"/>
                <a:satMod val="180000"/>
                <a:lumMod val="98000"/>
              </a:schemeClr>
            </a:gs>
            <a:gs pos="40000">
              <a:schemeClr val="accent2">
                <a:tint val="30000"/>
                <a:satMod val="260000"/>
                <a:lumMod val="84000"/>
              </a:schemeClr>
            </a:gs>
            <a:gs pos="100000">
              <a:schemeClr val="accent2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angl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Role of Mediator </a:t>
          </a:r>
        </a:p>
      </dsp:txBody>
      <dsp:txXfrm>
        <a:off x="4324195" y="792473"/>
        <a:ext cx="2341100" cy="1077630"/>
      </dsp:txXfrm>
    </dsp:sp>
    <dsp:sp modelId="{D87B1802-093A-46A5-BF3A-7D921EA4D3B6}">
      <dsp:nvSpPr>
        <dsp:cNvPr id="0" name=""/>
        <dsp:cNvSpPr/>
      </dsp:nvSpPr>
      <dsp:spPr>
        <a:xfrm>
          <a:off x="230415" y="59621"/>
          <a:ext cx="7858950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CA56B-4FAD-4F92-BEA1-BE962DB1498D}">
      <dsp:nvSpPr>
        <dsp:cNvPr id="0" name=""/>
        <dsp:cNvSpPr/>
      </dsp:nvSpPr>
      <dsp:spPr>
        <a:xfrm>
          <a:off x="2772415" y="1206500"/>
          <a:ext cx="3484920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C00000"/>
              </a:solidFill>
              <a:latin typeface="Arial Rounded MT Bold" panose="020F0704030504030204" pitchFamily="34" charset="0"/>
            </a:rPr>
            <a:t>Principles </a:t>
          </a:r>
        </a:p>
      </dsp:txBody>
      <dsp:txXfrm>
        <a:off x="3282770" y="1646670"/>
        <a:ext cx="2464210" cy="2125326"/>
      </dsp:txXfrm>
    </dsp:sp>
    <dsp:sp modelId="{D8A03A86-5190-4EB1-816E-D645791F8E58}">
      <dsp:nvSpPr>
        <dsp:cNvPr id="0" name=""/>
        <dsp:cNvSpPr/>
      </dsp:nvSpPr>
      <dsp:spPr>
        <a:xfrm>
          <a:off x="3189781" y="536"/>
          <a:ext cx="2650186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 Rounded MT Bold" panose="020F0704030504030204" pitchFamily="34" charset="0"/>
            </a:rPr>
            <a:t>Party Autonomy </a:t>
          </a:r>
        </a:p>
      </dsp:txBody>
      <dsp:txXfrm>
        <a:off x="3577892" y="220621"/>
        <a:ext cx="1873964" cy="1062663"/>
      </dsp:txXfrm>
    </dsp:sp>
    <dsp:sp modelId="{DC6C2EF8-8840-4096-B616-1698B7AB5D64}">
      <dsp:nvSpPr>
        <dsp:cNvPr id="0" name=""/>
        <dsp:cNvSpPr/>
      </dsp:nvSpPr>
      <dsp:spPr>
        <a:xfrm>
          <a:off x="5870772" y="1830352"/>
          <a:ext cx="3881397" cy="17837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 Rounded MT Bold" panose="020F0704030504030204" pitchFamily="34" charset="0"/>
            </a:rPr>
            <a:t>Confidentiality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 Rounded MT Bold" panose="020F0704030504030204" pitchFamily="34" charset="0"/>
            </a:rPr>
            <a:t>&amp;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 Rounded MT Bold" panose="020F0704030504030204" pitchFamily="34" charset="0"/>
            </a:rPr>
            <a:t>Privacy  </a:t>
          </a:r>
        </a:p>
      </dsp:txBody>
      <dsp:txXfrm>
        <a:off x="6439189" y="2091573"/>
        <a:ext cx="2744563" cy="1261286"/>
      </dsp:txXfrm>
    </dsp:sp>
    <dsp:sp modelId="{CC8D27CC-C3DB-4FD9-B8AA-C6A76B0777AC}">
      <dsp:nvSpPr>
        <dsp:cNvPr id="0" name=""/>
        <dsp:cNvSpPr/>
      </dsp:nvSpPr>
      <dsp:spPr>
        <a:xfrm>
          <a:off x="3324593" y="3915297"/>
          <a:ext cx="238056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 Rounded MT Bold" panose="020F0704030504030204" pitchFamily="34" charset="0"/>
            </a:rPr>
            <a:t>Impartial</a:t>
          </a:r>
        </a:p>
      </dsp:txBody>
      <dsp:txXfrm>
        <a:off x="3673218" y="4135382"/>
        <a:ext cx="1683313" cy="1062663"/>
      </dsp:txXfrm>
    </dsp:sp>
    <dsp:sp modelId="{89F528EF-720F-4F61-8BAD-EFAA1D3A5F58}">
      <dsp:nvSpPr>
        <dsp:cNvPr id="0" name=""/>
        <dsp:cNvSpPr/>
      </dsp:nvSpPr>
      <dsp:spPr>
        <a:xfrm>
          <a:off x="682396" y="2009458"/>
          <a:ext cx="2436558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 Rounded MT Bold" panose="020F0704030504030204" pitchFamily="34" charset="0"/>
            </a:rPr>
            <a:t>Voluntary </a:t>
          </a:r>
        </a:p>
      </dsp:txBody>
      <dsp:txXfrm>
        <a:off x="1039222" y="2229543"/>
        <a:ext cx="1722906" cy="1062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3FDD2-D722-4922-8B34-C230258C2885}">
      <dsp:nvSpPr>
        <dsp:cNvPr id="0" name=""/>
        <dsp:cNvSpPr/>
      </dsp:nvSpPr>
      <dsp:spPr>
        <a:xfrm>
          <a:off x="1445280" y="477712"/>
          <a:ext cx="5444224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0B728-7920-4B5F-9549-D39DEE600E3B}">
      <dsp:nvSpPr>
        <dsp:cNvPr id="0" name=""/>
        <dsp:cNvSpPr/>
      </dsp:nvSpPr>
      <dsp:spPr>
        <a:xfrm>
          <a:off x="3841004" y="4038337"/>
          <a:ext cx="846666" cy="541866"/>
        </a:xfrm>
        <a:prstGeom prst="downArrow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contourW="15875">
          <a:bevelT w="101600" h="25400" prst="softRound"/>
          <a:contourClr>
            <a:schemeClr val="accent2">
              <a:shade val="3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F7216D7-BA02-44A3-B45D-B99AB7E9E3DC}">
      <dsp:nvSpPr>
        <dsp:cNvPr id="0" name=""/>
        <dsp:cNvSpPr/>
      </dsp:nvSpPr>
      <dsp:spPr>
        <a:xfrm>
          <a:off x="257579" y="4368800"/>
          <a:ext cx="8013517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 Rounded MT Bold" panose="020F0704030504030204" pitchFamily="34" charset="0"/>
            </a:rPr>
            <a:t>Mediation Techniques </a:t>
          </a:r>
        </a:p>
      </dsp:txBody>
      <dsp:txXfrm>
        <a:off x="257579" y="4368800"/>
        <a:ext cx="8013517" cy="1016000"/>
      </dsp:txXfrm>
    </dsp:sp>
    <dsp:sp modelId="{8E67C62C-1D0C-4423-BB7D-E4D618047909}">
      <dsp:nvSpPr>
        <dsp:cNvPr id="0" name=""/>
        <dsp:cNvSpPr/>
      </dsp:nvSpPr>
      <dsp:spPr>
        <a:xfrm>
          <a:off x="2649415" y="1944698"/>
          <a:ext cx="2904241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Evaluative</a:t>
          </a:r>
        </a:p>
      </dsp:txBody>
      <dsp:txXfrm>
        <a:off x="3074731" y="2167883"/>
        <a:ext cx="2053609" cy="1077630"/>
      </dsp:txXfrm>
    </dsp:sp>
    <dsp:sp modelId="{29A88FBA-7964-4534-81EA-2215257E5CC3}">
      <dsp:nvSpPr>
        <dsp:cNvPr id="0" name=""/>
        <dsp:cNvSpPr/>
      </dsp:nvSpPr>
      <dsp:spPr>
        <a:xfrm>
          <a:off x="621046" y="582178"/>
          <a:ext cx="3466307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Facilitative </a:t>
          </a:r>
        </a:p>
      </dsp:txBody>
      <dsp:txXfrm>
        <a:off x="1128675" y="805363"/>
        <a:ext cx="2451049" cy="1077630"/>
      </dsp:txXfrm>
    </dsp:sp>
    <dsp:sp modelId="{056D223B-1AF6-4631-BF11-83F8D404E1C4}">
      <dsp:nvSpPr>
        <dsp:cNvPr id="0" name=""/>
        <dsp:cNvSpPr/>
      </dsp:nvSpPr>
      <dsp:spPr>
        <a:xfrm>
          <a:off x="3378072" y="569288"/>
          <a:ext cx="4184690" cy="1524000"/>
        </a:xfrm>
        <a:prstGeom prst="ellipse">
          <a:avLst/>
        </a:prstGeom>
        <a:gradFill rotWithShape="1">
          <a:gsLst>
            <a:gs pos="0">
              <a:schemeClr val="accent2">
                <a:tint val="20000"/>
                <a:satMod val="180000"/>
                <a:lumMod val="98000"/>
              </a:schemeClr>
            </a:gs>
            <a:gs pos="40000">
              <a:schemeClr val="accent2">
                <a:tint val="30000"/>
                <a:satMod val="260000"/>
                <a:lumMod val="84000"/>
              </a:schemeClr>
            </a:gs>
            <a:gs pos="100000">
              <a:schemeClr val="accent2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angl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Transformative </a:t>
          </a:r>
        </a:p>
      </dsp:txBody>
      <dsp:txXfrm>
        <a:off x="3990906" y="792473"/>
        <a:ext cx="2959022" cy="1077630"/>
      </dsp:txXfrm>
    </dsp:sp>
    <dsp:sp modelId="{D87B1802-093A-46A5-BF3A-7D921EA4D3B6}">
      <dsp:nvSpPr>
        <dsp:cNvPr id="0" name=""/>
        <dsp:cNvSpPr/>
      </dsp:nvSpPr>
      <dsp:spPr>
        <a:xfrm>
          <a:off x="25775" y="59621"/>
          <a:ext cx="8219575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33631-7507-4F52-9B73-5BFD1E3346DF}">
      <dsp:nvSpPr>
        <dsp:cNvPr id="0" name=""/>
        <dsp:cNvSpPr/>
      </dsp:nvSpPr>
      <dsp:spPr>
        <a:xfrm>
          <a:off x="748352" y="0"/>
          <a:ext cx="7505874" cy="516293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FE73E-7255-421D-8511-1C952F6145EA}">
      <dsp:nvSpPr>
        <dsp:cNvPr id="0" name=""/>
        <dsp:cNvSpPr/>
      </dsp:nvSpPr>
      <dsp:spPr>
        <a:xfrm>
          <a:off x="4466355" y="341143"/>
          <a:ext cx="3355907" cy="15928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 Rounded MT Bold" panose="020F0704030504030204" pitchFamily="34" charset="0"/>
            </a:rPr>
            <a:t>Type</a:t>
          </a:r>
        </a:p>
      </dsp:txBody>
      <dsp:txXfrm>
        <a:off x="4544110" y="418898"/>
        <a:ext cx="3200397" cy="1437316"/>
      </dsp:txXfrm>
    </dsp:sp>
    <dsp:sp modelId="{2EE78E89-9E65-4F5D-922D-53FB6F889BC8}">
      <dsp:nvSpPr>
        <dsp:cNvPr id="0" name=""/>
        <dsp:cNvSpPr/>
      </dsp:nvSpPr>
      <dsp:spPr>
        <a:xfrm>
          <a:off x="5639714" y="2501045"/>
          <a:ext cx="3355907" cy="20288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 Rounded MT Bold" panose="020F0704030504030204" pitchFamily="34" charset="0"/>
            </a:rPr>
            <a:t>National Legal Service Authority </a:t>
          </a:r>
        </a:p>
      </dsp:txBody>
      <dsp:txXfrm>
        <a:off x="5738755" y="2600086"/>
        <a:ext cx="3157825" cy="18307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4C1B-F672-435E-B083-B2DEC3C784CB}">
      <dsp:nvSpPr>
        <dsp:cNvPr id="0" name=""/>
        <dsp:cNvSpPr/>
      </dsp:nvSpPr>
      <dsp:spPr>
        <a:xfrm>
          <a:off x="0" y="2166640"/>
          <a:ext cx="3250418" cy="16252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20000"/>
                <a:satMod val="180000"/>
                <a:lumMod val="98000"/>
              </a:schemeClr>
            </a:gs>
            <a:gs pos="40000">
              <a:schemeClr val="accent2">
                <a:tint val="30000"/>
                <a:satMod val="260000"/>
                <a:lumMod val="84000"/>
              </a:schemeClr>
            </a:gs>
            <a:gs pos="100000">
              <a:schemeClr val="accent2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Rounded MT Bold" panose="020F0704030504030204" pitchFamily="34" charset="0"/>
            </a:rPr>
            <a:t>Laws on </a:t>
          </a:r>
          <a:r>
            <a:rPr lang="en-US" sz="2000" b="1" kern="1200" dirty="0" err="1">
              <a:latin typeface="Arial Rounded MT Bold" panose="020F0704030504030204" pitchFamily="34" charset="0"/>
            </a:rPr>
            <a:t>Lok</a:t>
          </a:r>
          <a:r>
            <a:rPr lang="en-US" sz="2000" b="1" kern="1200" dirty="0">
              <a:latin typeface="Arial Rounded MT Bold" panose="020F0704030504030204" pitchFamily="34" charset="0"/>
            </a:rPr>
            <a:t>  </a:t>
          </a:r>
          <a:r>
            <a:rPr lang="en-US" sz="2000" b="1" kern="1200" dirty="0" err="1">
              <a:latin typeface="Arial Rounded MT Bold" panose="020F0704030504030204" pitchFamily="34" charset="0"/>
            </a:rPr>
            <a:t>Adalat</a:t>
          </a:r>
          <a:r>
            <a:rPr lang="en-US" sz="2000" b="1" kern="1200" dirty="0">
              <a:latin typeface="Arial Rounded MT Bold" panose="020F0704030504030204" pitchFamily="34" charset="0"/>
            </a:rPr>
            <a:t>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7601" y="2214241"/>
        <a:ext cx="3155216" cy="1530007"/>
      </dsp:txXfrm>
    </dsp:sp>
    <dsp:sp modelId="{BC2B3F80-C6FC-40D6-9868-D2F96E7F3389}">
      <dsp:nvSpPr>
        <dsp:cNvPr id="0" name=""/>
        <dsp:cNvSpPr/>
      </dsp:nvSpPr>
      <dsp:spPr>
        <a:xfrm rot="18075621">
          <a:off x="2645730" y="1880428"/>
          <a:ext cx="2513916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2513916" y="24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Arial Rounded MT Bold" panose="020F0704030504030204" pitchFamily="34" charset="0"/>
          </a:endParaRPr>
        </a:p>
      </dsp:txBody>
      <dsp:txXfrm>
        <a:off x="3839841" y="1841926"/>
        <a:ext cx="125695" cy="125695"/>
      </dsp:txXfrm>
    </dsp:sp>
    <dsp:sp modelId="{616F4D46-8E3E-4054-B401-74C15D3E97B4}">
      <dsp:nvSpPr>
        <dsp:cNvPr id="0" name=""/>
        <dsp:cNvSpPr/>
      </dsp:nvSpPr>
      <dsp:spPr>
        <a:xfrm>
          <a:off x="4554959" y="204663"/>
          <a:ext cx="4825896" cy="125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Rounded MT Bold" panose="020F07040305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Rounded MT Bold" panose="020F0704030504030204" pitchFamily="34" charset="0"/>
            </a:rPr>
            <a:t>Legal Services Authorities Act, 1987 </a:t>
          </a:r>
          <a:r>
            <a:rPr lang="en-US" sz="2000" b="1" kern="1200" dirty="0">
              <a:latin typeface="Arial Rounded MT Bold" panose="020F0704030504030204" pitchFamily="34" charset="0"/>
            </a:rPr>
            <a:t> 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591608" y="241312"/>
        <a:ext cx="4752598" cy="1177983"/>
      </dsp:txXfrm>
    </dsp:sp>
    <dsp:sp modelId="{57F06937-8110-4BD4-A35C-CDFC9B819DE7}">
      <dsp:nvSpPr>
        <dsp:cNvPr id="0" name=""/>
        <dsp:cNvSpPr/>
      </dsp:nvSpPr>
      <dsp:spPr>
        <a:xfrm rot="19876212">
          <a:off x="3144076" y="2539666"/>
          <a:ext cx="1727690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727690" y="24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Arial Rounded MT Bold" panose="020F0704030504030204" pitchFamily="34" charset="0"/>
          </a:endParaRPr>
        </a:p>
      </dsp:txBody>
      <dsp:txXfrm>
        <a:off x="3964729" y="2520819"/>
        <a:ext cx="86384" cy="86384"/>
      </dsp:txXfrm>
    </dsp:sp>
    <dsp:sp modelId="{D5EE5DF3-A1DF-4CBC-B0FF-A62886B86B13}">
      <dsp:nvSpPr>
        <dsp:cNvPr id="0" name=""/>
        <dsp:cNvSpPr/>
      </dsp:nvSpPr>
      <dsp:spPr>
        <a:xfrm>
          <a:off x="4765424" y="1613703"/>
          <a:ext cx="4868607" cy="1070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National Legal Service Authority Rules,1995</a:t>
          </a:r>
        </a:p>
      </dsp:txBody>
      <dsp:txXfrm>
        <a:off x="4796768" y="1645047"/>
        <a:ext cx="4805919" cy="1007463"/>
      </dsp:txXfrm>
    </dsp:sp>
    <dsp:sp modelId="{911831F1-8E1D-4BA6-9B18-127D458EE16C}">
      <dsp:nvSpPr>
        <dsp:cNvPr id="0" name=""/>
        <dsp:cNvSpPr/>
      </dsp:nvSpPr>
      <dsp:spPr>
        <a:xfrm rot="1680907">
          <a:off x="3163843" y="3301938"/>
          <a:ext cx="1477691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7691" y="24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Arial Rounded MT Bold" panose="020F0704030504030204" pitchFamily="34" charset="0"/>
          </a:endParaRPr>
        </a:p>
      </dsp:txBody>
      <dsp:txXfrm>
        <a:off x="3865746" y="3289341"/>
        <a:ext cx="73884" cy="73884"/>
      </dsp:txXfrm>
    </dsp:sp>
    <dsp:sp modelId="{9DFB82F8-58DF-4543-9433-EBA13A6EAB71}">
      <dsp:nvSpPr>
        <dsp:cNvPr id="0" name=""/>
        <dsp:cNvSpPr/>
      </dsp:nvSpPr>
      <dsp:spPr>
        <a:xfrm>
          <a:off x="4554959" y="3013658"/>
          <a:ext cx="5218644" cy="1319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Rounded MT Bold" panose="020F0704030504030204" pitchFamily="34" charset="0"/>
            </a:rPr>
            <a:t>The permanent </a:t>
          </a:r>
          <a:r>
            <a:rPr lang="en-US" sz="1800" kern="1200" dirty="0" err="1">
              <a:latin typeface="Arial Rounded MT Bold" panose="020F0704030504030204" pitchFamily="34" charset="0"/>
            </a:rPr>
            <a:t>Lok</a:t>
          </a:r>
          <a:r>
            <a:rPr lang="en-US" sz="1800" kern="1200" dirty="0">
              <a:latin typeface="Arial Rounded MT Bold" panose="020F0704030504030204" pitchFamily="34" charset="0"/>
            </a:rPr>
            <a:t> </a:t>
          </a:r>
          <a:r>
            <a:rPr lang="en-US" sz="1800" kern="1200" dirty="0" err="1">
              <a:latin typeface="Arial Rounded MT Bold" panose="020F0704030504030204" pitchFamily="34" charset="0"/>
            </a:rPr>
            <a:t>Adalt</a:t>
          </a:r>
          <a:r>
            <a:rPr lang="en-US" sz="1800" kern="1200" dirty="0">
              <a:latin typeface="Arial Rounded MT Bold" panose="020F0704030504030204" pitchFamily="34" charset="0"/>
            </a:rPr>
            <a:t> (other terms and Conditions of appointment of chairman and other persons )Rules,2003</a:t>
          </a:r>
        </a:p>
      </dsp:txBody>
      <dsp:txXfrm>
        <a:off x="4593601" y="3052300"/>
        <a:ext cx="5141360" cy="1242044"/>
      </dsp:txXfrm>
    </dsp:sp>
    <dsp:sp modelId="{6419EAE6-A63B-4F86-993F-389D2E0C14C0}">
      <dsp:nvSpPr>
        <dsp:cNvPr id="0" name=""/>
        <dsp:cNvSpPr/>
      </dsp:nvSpPr>
      <dsp:spPr>
        <a:xfrm rot="3567372">
          <a:off x="2619189" y="4060301"/>
          <a:ext cx="256699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2566999" y="24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Arial Rounded MT Bold" panose="020F0704030504030204" pitchFamily="34" charset="0"/>
          </a:endParaRPr>
        </a:p>
      </dsp:txBody>
      <dsp:txXfrm>
        <a:off x="3838514" y="4020472"/>
        <a:ext cx="128349" cy="128349"/>
      </dsp:txXfrm>
    </dsp:sp>
    <dsp:sp modelId="{4EB60461-BD43-44BD-A841-A1CF51ACED49}">
      <dsp:nvSpPr>
        <dsp:cNvPr id="0" name=""/>
        <dsp:cNvSpPr/>
      </dsp:nvSpPr>
      <dsp:spPr>
        <a:xfrm>
          <a:off x="4554959" y="4576768"/>
          <a:ext cx="4919086" cy="122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National Legal service authority (</a:t>
          </a:r>
          <a:r>
            <a:rPr lang="en-US" sz="20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Lok</a:t>
          </a: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adalt</a:t>
          </a: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)regulations ,2009</a:t>
          </a:r>
        </a:p>
      </dsp:txBody>
      <dsp:txXfrm>
        <a:off x="4590884" y="4612693"/>
        <a:ext cx="4847236" cy="1154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BD798-6C3A-4E01-B046-5B3C88FB577B}">
      <dsp:nvSpPr>
        <dsp:cNvPr id="0" name=""/>
        <dsp:cNvSpPr/>
      </dsp:nvSpPr>
      <dsp:spPr>
        <a:xfrm>
          <a:off x="2200856" y="3236223"/>
          <a:ext cx="3726287" cy="21140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 Rounded MT Bold" panose="020F0704030504030204" pitchFamily="34" charset="0"/>
            </a:rPr>
            <a:t>Advantages </a:t>
          </a:r>
        </a:p>
      </dsp:txBody>
      <dsp:txXfrm>
        <a:off x="2746558" y="3545824"/>
        <a:ext cx="2634883" cy="1494886"/>
      </dsp:txXfrm>
    </dsp:sp>
    <dsp:sp modelId="{F6AF10ED-1150-457F-A245-42D73A252D8D}">
      <dsp:nvSpPr>
        <dsp:cNvPr id="0" name=""/>
        <dsp:cNvSpPr/>
      </dsp:nvSpPr>
      <dsp:spPr>
        <a:xfrm rot="12900000">
          <a:off x="1182602" y="2561399"/>
          <a:ext cx="1784770" cy="678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5D9123-ADB7-4E25-9EC7-7DD661A1B707}">
      <dsp:nvSpPr>
        <dsp:cNvPr id="0" name=""/>
        <dsp:cNvSpPr/>
      </dsp:nvSpPr>
      <dsp:spPr>
        <a:xfrm>
          <a:off x="213498" y="1484303"/>
          <a:ext cx="2260981" cy="1808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Finality of Award  </a:t>
          </a:r>
        </a:p>
      </dsp:txBody>
      <dsp:txXfrm>
        <a:off x="266475" y="1537280"/>
        <a:ext cx="2155027" cy="1702830"/>
      </dsp:txXfrm>
    </dsp:sp>
    <dsp:sp modelId="{0F3FBC28-1AC7-43AD-911B-9F177DF8343C}">
      <dsp:nvSpPr>
        <dsp:cNvPr id="0" name=""/>
        <dsp:cNvSpPr/>
      </dsp:nvSpPr>
      <dsp:spPr>
        <a:xfrm rot="16200000">
          <a:off x="2994507" y="1703092"/>
          <a:ext cx="2138985" cy="678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F18841-B027-4100-8CF4-3CDB0B3F4495}">
      <dsp:nvSpPr>
        <dsp:cNvPr id="0" name=""/>
        <dsp:cNvSpPr/>
      </dsp:nvSpPr>
      <dsp:spPr>
        <a:xfrm>
          <a:off x="2933509" y="68354"/>
          <a:ext cx="2260981" cy="1808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Confidential </a:t>
          </a:r>
        </a:p>
      </dsp:txBody>
      <dsp:txXfrm>
        <a:off x="2986486" y="121331"/>
        <a:ext cx="2155027" cy="1702830"/>
      </dsp:txXfrm>
    </dsp:sp>
    <dsp:sp modelId="{C0695900-46CB-426F-B2C8-0C7C2EF4CF4E}">
      <dsp:nvSpPr>
        <dsp:cNvPr id="0" name=""/>
        <dsp:cNvSpPr/>
      </dsp:nvSpPr>
      <dsp:spPr>
        <a:xfrm rot="19500000">
          <a:off x="5160627" y="2561399"/>
          <a:ext cx="1784770" cy="678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E4304B-ACF3-400E-ACEC-E62E836E3E4A}">
      <dsp:nvSpPr>
        <dsp:cNvPr id="0" name=""/>
        <dsp:cNvSpPr/>
      </dsp:nvSpPr>
      <dsp:spPr>
        <a:xfrm>
          <a:off x="5653520" y="1484303"/>
          <a:ext cx="2260981" cy="1808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 Rounded MT Bold" panose="020F0704030504030204" pitchFamily="34" charset="0"/>
            </a:rPr>
            <a:t>Neutrality </a:t>
          </a:r>
        </a:p>
      </dsp:txBody>
      <dsp:txXfrm>
        <a:off x="5706497" y="1537280"/>
        <a:ext cx="2155027" cy="170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7A3EE-887C-4338-893F-99EF287A9F4F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6604-F27F-418C-BB3A-2D4F9A281D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488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10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45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86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093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82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0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5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08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58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86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5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00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3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10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502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9424C63-C370-4E68-9717-1DF9AA2D3D64}" type="datetimeFigureOut">
              <a:rPr lang="en-IN" smtClean="0"/>
              <a:t>05/10/21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8055BD9-3BAF-433E-BB4B-A2FA036F7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49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433" y="751352"/>
            <a:ext cx="9691980" cy="2677648"/>
          </a:xfrm>
        </p:spPr>
        <p:txBody>
          <a:bodyPr/>
          <a:lstStyle/>
          <a:p>
            <a:pPr algn="ctr"/>
            <a:br>
              <a:rPr lang="en-IN" sz="50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br>
              <a:rPr lang="en-IN" sz="50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IN" sz="48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INTRODUCTION OF MEDIATION AND LOK ADALAT </a:t>
            </a:r>
            <a:endParaRPr lang="en-IN" sz="5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594" y="5189504"/>
            <a:ext cx="8825658" cy="8614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Ms.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Hiranshi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Shah- International Mediator- copyright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59592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761264"/>
              </p:ext>
            </p:extLst>
          </p:nvPr>
        </p:nvGraphicFramePr>
        <p:xfrm>
          <a:off x="1529673" y="850007"/>
          <a:ext cx="9777978" cy="6007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76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7801950"/>
              </p:ext>
            </p:extLst>
          </p:nvPr>
        </p:nvGraphicFramePr>
        <p:xfrm>
          <a:off x="1259268" y="11833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3411">
            <a:off x="8770513" y="967595"/>
            <a:ext cx="3147740" cy="16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830" y="3177605"/>
            <a:ext cx="8761413" cy="117165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IN" sz="8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THANK  YOU</a:t>
            </a:r>
            <a:endParaRPr lang="en-IN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9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Why 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3337368"/>
              </p:ext>
            </p:extLst>
          </p:nvPr>
        </p:nvGraphicFramePr>
        <p:xfrm>
          <a:off x="2032000" y="3129566"/>
          <a:ext cx="9095346" cy="300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13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8582524"/>
              </p:ext>
            </p:extLst>
          </p:nvPr>
        </p:nvGraphicFramePr>
        <p:xfrm>
          <a:off x="1555480" y="1131790"/>
          <a:ext cx="97521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51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0103" y="973668"/>
            <a:ext cx="10023909" cy="706964"/>
          </a:xfrm>
        </p:spPr>
        <p:txBody>
          <a:bodyPr/>
          <a:lstStyle/>
          <a:p>
            <a:r>
              <a:rPr lang="en-US" sz="4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Mediation Process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0343"/>
              </p:ext>
            </p:extLst>
          </p:nvPr>
        </p:nvGraphicFramePr>
        <p:xfrm>
          <a:off x="1519711" y="2500469"/>
          <a:ext cx="866748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33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5759946"/>
              </p:ext>
            </p:extLst>
          </p:nvPr>
        </p:nvGraphicFramePr>
        <p:xfrm>
          <a:off x="1931831" y="1137399"/>
          <a:ext cx="85773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54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1947923"/>
              </p:ext>
            </p:extLst>
          </p:nvPr>
        </p:nvGraphicFramePr>
        <p:xfrm>
          <a:off x="1310781" y="1015880"/>
          <a:ext cx="97521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51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5045899"/>
              </p:ext>
            </p:extLst>
          </p:nvPr>
        </p:nvGraphicFramePr>
        <p:xfrm>
          <a:off x="2289577" y="1085883"/>
          <a:ext cx="85286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22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Statues pertaining to 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508752" cy="34163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Mediation Rules,2003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Civil Procedure Code,1908 : Section 80 , Section 89, Order X Rule 1-A, Rule 1-B, Rule 1-C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Section 442 of the Companies Act, 2013 and Companies (Mediation and Conciliation) Rules, 2016. 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Section 12-A of Commercial Courts Act,2105 , The Commercial Courts (Pre-Institution Mediation and Settlement) Rules 2018.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Section 4 of Industrial Dispute Act,1947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Section 23 of Hindu Marriage Act, 1955,  Section 9 of Family Courts Act,1984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Section 74 of Consumer Protection Act ,2019 , Consumer Protection Mediation Rules, 2020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Section 320 of Criminal Procedure Code ,1973</a:t>
            </a:r>
          </a:p>
        </p:txBody>
      </p:sp>
    </p:spTree>
    <p:extLst>
      <p:ext uri="{BB962C8B-B14F-4D97-AF65-F5344CB8AC3E}">
        <p14:creationId xmlns:p14="http://schemas.microsoft.com/office/powerpoint/2010/main" val="99123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5781732"/>
              </p:ext>
            </p:extLst>
          </p:nvPr>
        </p:nvGraphicFramePr>
        <p:xfrm>
          <a:off x="1758185" y="1184856"/>
          <a:ext cx="9002580" cy="516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4510395" y="3979946"/>
            <a:ext cx="337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Lok</a:t>
            </a:r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Adalat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15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5651</TotalTime>
  <Words>329</Words>
  <Application>Microsoft Macintosh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Century Gothic</vt:lpstr>
      <vt:lpstr>Wingdings 3</vt:lpstr>
      <vt:lpstr>Ion Boardroom</vt:lpstr>
      <vt:lpstr>  INTRODUCTION OF MEDIATION AND LOK ADALAT </vt:lpstr>
      <vt:lpstr>Why ?</vt:lpstr>
      <vt:lpstr>PowerPoint Presentation</vt:lpstr>
      <vt:lpstr> Mediation Process </vt:lpstr>
      <vt:lpstr>PowerPoint Presentation</vt:lpstr>
      <vt:lpstr>PowerPoint Presentation</vt:lpstr>
      <vt:lpstr>PowerPoint Presentation</vt:lpstr>
      <vt:lpstr>Statues pertaining to Mediation</vt:lpstr>
      <vt:lpstr>PowerPoint Presentation</vt:lpstr>
      <vt:lpstr>PowerPoint Presentation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Sandip Shah</dc:creator>
  <cp:lastModifiedBy>Sandip Shah</cp:lastModifiedBy>
  <cp:revision>303</cp:revision>
  <dcterms:created xsi:type="dcterms:W3CDTF">2016-03-22T06:29:51Z</dcterms:created>
  <dcterms:modified xsi:type="dcterms:W3CDTF">2021-10-05T07:55:06Z</dcterms:modified>
</cp:coreProperties>
</file>